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4358" r:id="rId3"/>
  </p:sldMasterIdLst>
  <p:notesMasterIdLst>
    <p:notesMasterId r:id="rId37"/>
  </p:notesMasterIdLst>
  <p:handoutMasterIdLst>
    <p:handoutMasterId r:id="rId38"/>
  </p:handoutMasterIdLst>
  <p:sldIdLst>
    <p:sldId id="256" r:id="rId4"/>
    <p:sldId id="323" r:id="rId5"/>
    <p:sldId id="344" r:id="rId6"/>
    <p:sldId id="416" r:id="rId7"/>
    <p:sldId id="420" r:id="rId8"/>
    <p:sldId id="368" r:id="rId9"/>
    <p:sldId id="373" r:id="rId10"/>
    <p:sldId id="445" r:id="rId11"/>
    <p:sldId id="369" r:id="rId12"/>
    <p:sldId id="436" r:id="rId13"/>
    <p:sldId id="437" r:id="rId14"/>
    <p:sldId id="439" r:id="rId15"/>
    <p:sldId id="440" r:id="rId16"/>
    <p:sldId id="370" r:id="rId17"/>
    <p:sldId id="429" r:id="rId18"/>
    <p:sldId id="424" r:id="rId19"/>
    <p:sldId id="425" r:id="rId20"/>
    <p:sldId id="444" r:id="rId21"/>
    <p:sldId id="371" r:id="rId22"/>
    <p:sldId id="394" r:id="rId23"/>
    <p:sldId id="400" r:id="rId24"/>
    <p:sldId id="401" r:id="rId25"/>
    <p:sldId id="372" r:id="rId26"/>
    <p:sldId id="407" r:id="rId27"/>
    <p:sldId id="408" r:id="rId28"/>
    <p:sldId id="409" r:id="rId29"/>
    <p:sldId id="410" r:id="rId30"/>
    <p:sldId id="411" r:id="rId31"/>
    <p:sldId id="412" r:id="rId32"/>
    <p:sldId id="448" r:id="rId33"/>
    <p:sldId id="447" r:id="rId34"/>
    <p:sldId id="449" r:id="rId35"/>
    <p:sldId id="446" r:id="rId36"/>
  </p:sldIdLst>
  <p:sldSz cx="9144000" cy="6858000" type="screen4x3"/>
  <p:notesSz cx="6797675" cy="9874250"/>
  <p:custDataLst>
    <p:tags r:id="rId39"/>
  </p:custDataLst>
  <p:defaultTextStyle>
    <a:defPPr>
      <a:defRPr lang="ko-KR"/>
    </a:defPPr>
    <a:lvl1pPr algn="ctr" rtl="0" fontAlgn="base" latinLnBrk="1">
      <a:spcBef>
        <a:spcPct val="50000"/>
      </a:spcBef>
      <a:spcAft>
        <a:spcPct val="0"/>
      </a:spcAft>
      <a:defRPr kumimoji="1" sz="1000" i="1" kern="1200">
        <a:solidFill>
          <a:schemeClr val="tx1"/>
        </a:solidFill>
        <a:latin typeface="Book Antiqua" pitchFamily="18" charset="0"/>
        <a:ea typeface="굴림" pitchFamily="50" charset="-127"/>
        <a:cs typeface="+mn-cs"/>
      </a:defRPr>
    </a:lvl1pPr>
    <a:lvl2pPr marL="457200" algn="ctr" rtl="0" fontAlgn="base" latinLnBrk="1">
      <a:spcBef>
        <a:spcPct val="50000"/>
      </a:spcBef>
      <a:spcAft>
        <a:spcPct val="0"/>
      </a:spcAft>
      <a:defRPr kumimoji="1" sz="1000" i="1" kern="1200">
        <a:solidFill>
          <a:schemeClr val="tx1"/>
        </a:solidFill>
        <a:latin typeface="Book Antiqua" pitchFamily="18" charset="0"/>
        <a:ea typeface="굴림" pitchFamily="50" charset="-127"/>
        <a:cs typeface="+mn-cs"/>
      </a:defRPr>
    </a:lvl2pPr>
    <a:lvl3pPr marL="914400" algn="ctr" rtl="0" fontAlgn="base" latinLnBrk="1">
      <a:spcBef>
        <a:spcPct val="50000"/>
      </a:spcBef>
      <a:spcAft>
        <a:spcPct val="0"/>
      </a:spcAft>
      <a:defRPr kumimoji="1" sz="1000" i="1" kern="1200">
        <a:solidFill>
          <a:schemeClr val="tx1"/>
        </a:solidFill>
        <a:latin typeface="Book Antiqua" pitchFamily="18" charset="0"/>
        <a:ea typeface="굴림" pitchFamily="50" charset="-127"/>
        <a:cs typeface="+mn-cs"/>
      </a:defRPr>
    </a:lvl3pPr>
    <a:lvl4pPr marL="1371600" algn="ctr" rtl="0" fontAlgn="base" latinLnBrk="1">
      <a:spcBef>
        <a:spcPct val="50000"/>
      </a:spcBef>
      <a:spcAft>
        <a:spcPct val="0"/>
      </a:spcAft>
      <a:defRPr kumimoji="1" sz="1000" i="1" kern="1200">
        <a:solidFill>
          <a:schemeClr val="tx1"/>
        </a:solidFill>
        <a:latin typeface="Book Antiqua" pitchFamily="18" charset="0"/>
        <a:ea typeface="굴림" pitchFamily="50" charset="-127"/>
        <a:cs typeface="+mn-cs"/>
      </a:defRPr>
    </a:lvl4pPr>
    <a:lvl5pPr marL="1828800" algn="ctr" rtl="0" fontAlgn="base" latinLnBrk="1">
      <a:spcBef>
        <a:spcPct val="50000"/>
      </a:spcBef>
      <a:spcAft>
        <a:spcPct val="0"/>
      </a:spcAft>
      <a:defRPr kumimoji="1" sz="1000" i="1" kern="1200">
        <a:solidFill>
          <a:schemeClr val="tx1"/>
        </a:solidFill>
        <a:latin typeface="Book Antiqua" pitchFamily="18" charset="0"/>
        <a:ea typeface="굴림" pitchFamily="50" charset="-127"/>
        <a:cs typeface="+mn-cs"/>
      </a:defRPr>
    </a:lvl5pPr>
    <a:lvl6pPr marL="2286000" algn="l" defTabSz="914400" rtl="0" eaLnBrk="1" latinLnBrk="1" hangingPunct="1">
      <a:defRPr kumimoji="1" sz="1000" i="1" kern="1200">
        <a:solidFill>
          <a:schemeClr val="tx1"/>
        </a:solidFill>
        <a:latin typeface="Book Antiqua" pitchFamily="18" charset="0"/>
        <a:ea typeface="굴림" pitchFamily="50" charset="-127"/>
        <a:cs typeface="+mn-cs"/>
      </a:defRPr>
    </a:lvl6pPr>
    <a:lvl7pPr marL="2743200" algn="l" defTabSz="914400" rtl="0" eaLnBrk="1" latinLnBrk="1" hangingPunct="1">
      <a:defRPr kumimoji="1" sz="1000" i="1" kern="1200">
        <a:solidFill>
          <a:schemeClr val="tx1"/>
        </a:solidFill>
        <a:latin typeface="Book Antiqua" pitchFamily="18" charset="0"/>
        <a:ea typeface="굴림" pitchFamily="50" charset="-127"/>
        <a:cs typeface="+mn-cs"/>
      </a:defRPr>
    </a:lvl7pPr>
    <a:lvl8pPr marL="3200400" algn="l" defTabSz="914400" rtl="0" eaLnBrk="1" latinLnBrk="1" hangingPunct="1">
      <a:defRPr kumimoji="1" sz="1000" i="1" kern="1200">
        <a:solidFill>
          <a:schemeClr val="tx1"/>
        </a:solidFill>
        <a:latin typeface="Book Antiqua" pitchFamily="18" charset="0"/>
        <a:ea typeface="굴림" pitchFamily="50" charset="-127"/>
        <a:cs typeface="+mn-cs"/>
      </a:defRPr>
    </a:lvl8pPr>
    <a:lvl9pPr marL="3657600" algn="l" defTabSz="914400" rtl="0" eaLnBrk="1" latinLnBrk="1" hangingPunct="1">
      <a:defRPr kumimoji="1" sz="1000" i="1" kern="1200">
        <a:solidFill>
          <a:schemeClr val="tx1"/>
        </a:solidFill>
        <a:latin typeface="Book Antiqua" pitchFamily="18" charset="0"/>
        <a:ea typeface="굴림" pitchFamily="50" charset="-127"/>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CC3300"/>
    <a:srgbClr val="336699"/>
    <a:srgbClr val="3399FF"/>
    <a:srgbClr val="0000FF"/>
    <a:srgbClr val="FF0000"/>
    <a:srgbClr val="66FFFF"/>
    <a:srgbClr val="969696"/>
    <a:srgbClr val="B2B2B2"/>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27102A9-8310-4765-A935-A1911B00CA55}" styleName="밝은 스타일 1 - 강조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53" autoAdjust="0"/>
    <p:restoredTop sz="82950" autoAdjust="0"/>
  </p:normalViewPr>
  <p:slideViewPr>
    <p:cSldViewPr>
      <p:cViewPr varScale="1">
        <p:scale>
          <a:sx n="54" d="100"/>
          <a:sy n="54" d="100"/>
        </p:scale>
        <p:origin x="-1488"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2" d="100"/>
          <a:sy n="92" d="100"/>
        </p:scale>
        <p:origin x="-3798" y="-120"/>
      </p:cViewPr>
      <p:guideLst>
        <p:guide orient="horz" pos="3110"/>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12"/>
    </mc:Choice>
    <mc:Fallback>
      <c:style val="12"/>
    </mc:Fallback>
  </mc:AlternateContent>
  <c:chart>
    <c:autoTitleDeleted val="1"/>
    <c:plotArea>
      <c:layout/>
      <c:pieChart>
        <c:varyColors val="1"/>
        <c:ser>
          <c:idx val="0"/>
          <c:order val="0"/>
          <c:tx>
            <c:strRef>
              <c:f>Sheet1!$B$1</c:f>
              <c:strCache>
                <c:ptCount val="1"/>
                <c:pt idx="0">
                  <c:v>판매</c:v>
                </c:pt>
              </c:strCache>
            </c:strRef>
          </c:tx>
          <c:dPt>
            <c:idx val="0"/>
            <c:bubble3D val="0"/>
            <c:spPr>
              <a:solidFill>
                <a:srgbClr val="336699"/>
              </a:solidFill>
            </c:spPr>
          </c:dPt>
          <c:dPt>
            <c:idx val="1"/>
            <c:bubble3D val="0"/>
            <c:spPr>
              <a:solidFill>
                <a:srgbClr val="990033"/>
              </a:solidFill>
            </c:spPr>
          </c:dPt>
          <c:dPt>
            <c:idx val="2"/>
            <c:bubble3D val="0"/>
            <c:spPr>
              <a:solidFill>
                <a:srgbClr val="92D050"/>
              </a:solidFill>
            </c:spPr>
          </c:dPt>
          <c:dLbls>
            <c:dLblPos val="bestFit"/>
            <c:showLegendKey val="0"/>
            <c:showVal val="1"/>
            <c:showCatName val="0"/>
            <c:showSerName val="0"/>
            <c:showPercent val="0"/>
            <c:showBubbleSize val="0"/>
            <c:showLeaderLines val="1"/>
          </c:dLbls>
          <c:cat>
            <c:strRef>
              <c:f>Sheet1!$A$2:$A$6</c:f>
              <c:strCache>
                <c:ptCount val="5"/>
                <c:pt idx="0">
                  <c:v>Android</c:v>
                </c:pt>
                <c:pt idx="1">
                  <c:v>iOS</c:v>
                </c:pt>
                <c:pt idx="2">
                  <c:v>Windows</c:v>
                </c:pt>
                <c:pt idx="3">
                  <c:v>Blackberry</c:v>
                </c:pt>
                <c:pt idx="4">
                  <c:v>Other OS</c:v>
                </c:pt>
              </c:strCache>
            </c:strRef>
          </c:cat>
          <c:val>
            <c:numRef>
              <c:f>Sheet1!$B$2:$B$6</c:f>
              <c:numCache>
                <c:formatCode>General</c:formatCode>
                <c:ptCount val="5"/>
                <c:pt idx="0">
                  <c:v>83.1</c:v>
                </c:pt>
                <c:pt idx="1">
                  <c:v>12.7</c:v>
                </c:pt>
                <c:pt idx="2">
                  <c:v>3</c:v>
                </c:pt>
                <c:pt idx="3">
                  <c:v>0.8</c:v>
                </c:pt>
                <c:pt idx="4">
                  <c:v>0.4</c:v>
                </c:pt>
              </c:numCache>
            </c:numRef>
          </c:val>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ko-K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1234" name="Rectangle 2"/>
          <p:cNvSpPr>
            <a:spLocks noGrp="1" noChangeArrowheads="1"/>
          </p:cNvSpPr>
          <p:nvPr>
            <p:ph type="hdr" sz="quarter"/>
          </p:nvPr>
        </p:nvSpPr>
        <p:spPr bwMode="auto">
          <a:xfrm>
            <a:off x="0" y="0"/>
            <a:ext cx="29448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200" i="0">
                <a:latin typeface="굴림" pitchFamily="50" charset="-127"/>
                <a:ea typeface="굴림" pitchFamily="50" charset="-127"/>
              </a:defRPr>
            </a:lvl1pPr>
          </a:lstStyle>
          <a:p>
            <a:pPr>
              <a:defRPr/>
            </a:pPr>
            <a:endParaRPr lang="en-US" altLang="ko-KR"/>
          </a:p>
        </p:txBody>
      </p:sp>
      <p:sp>
        <p:nvSpPr>
          <p:cNvPr id="351235" name="Rectangle 3"/>
          <p:cNvSpPr>
            <a:spLocks noGrp="1" noChangeArrowheads="1"/>
          </p:cNvSpPr>
          <p:nvPr>
            <p:ph type="dt" sz="quarter" idx="1"/>
          </p:nvPr>
        </p:nvSpPr>
        <p:spPr bwMode="auto">
          <a:xfrm>
            <a:off x="3851275" y="0"/>
            <a:ext cx="29448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i="0">
                <a:latin typeface="굴림" pitchFamily="50" charset="-127"/>
                <a:ea typeface="굴림" pitchFamily="50" charset="-127"/>
              </a:defRPr>
            </a:lvl1pPr>
          </a:lstStyle>
          <a:p>
            <a:pPr>
              <a:defRPr/>
            </a:pPr>
            <a:endParaRPr lang="en-US" altLang="ko-KR"/>
          </a:p>
        </p:txBody>
      </p:sp>
      <p:sp>
        <p:nvSpPr>
          <p:cNvPr id="351236" name="Rectangle 4"/>
          <p:cNvSpPr>
            <a:spLocks noGrp="1" noChangeArrowheads="1"/>
          </p:cNvSpPr>
          <p:nvPr>
            <p:ph type="ftr" sz="quarter" idx="2"/>
          </p:nvPr>
        </p:nvSpPr>
        <p:spPr bwMode="auto">
          <a:xfrm>
            <a:off x="0" y="9378950"/>
            <a:ext cx="2944813"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200" i="0">
                <a:latin typeface="굴림" pitchFamily="50" charset="-127"/>
                <a:ea typeface="굴림" pitchFamily="50" charset="-127"/>
              </a:defRPr>
            </a:lvl1pPr>
          </a:lstStyle>
          <a:p>
            <a:pPr>
              <a:defRPr/>
            </a:pPr>
            <a:endParaRPr lang="en-US" altLang="ko-KR"/>
          </a:p>
        </p:txBody>
      </p:sp>
      <p:sp>
        <p:nvSpPr>
          <p:cNvPr id="351237" name="Rectangle 5"/>
          <p:cNvSpPr>
            <a:spLocks noGrp="1" noChangeArrowheads="1"/>
          </p:cNvSpPr>
          <p:nvPr>
            <p:ph type="sldNum" sz="quarter" idx="3"/>
          </p:nvPr>
        </p:nvSpPr>
        <p:spPr bwMode="auto">
          <a:xfrm>
            <a:off x="3851275" y="9378950"/>
            <a:ext cx="2944813"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i="0">
                <a:latin typeface="굴림" pitchFamily="50" charset="-127"/>
                <a:ea typeface="굴림" pitchFamily="50" charset="-127"/>
              </a:defRPr>
            </a:lvl1pPr>
          </a:lstStyle>
          <a:p>
            <a:pPr>
              <a:defRPr/>
            </a:pPr>
            <a:fld id="{F4969D0F-0096-4B0A-BDD2-8C3DADC02D5B}" type="slidenum">
              <a:rPr lang="en-US" altLang="ko-KR"/>
              <a:pPr>
                <a:defRPr/>
              </a:pPr>
              <a:t>‹#›</a:t>
            </a:fld>
            <a:endParaRPr lang="en-US" altLang="ko-KR"/>
          </a:p>
        </p:txBody>
      </p:sp>
    </p:spTree>
    <p:extLst>
      <p:ext uri="{BB962C8B-B14F-4D97-AF65-F5344CB8AC3E}">
        <p14:creationId xmlns:p14="http://schemas.microsoft.com/office/powerpoint/2010/main" val="24267517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4813" cy="493713"/>
          </a:xfrm>
          <a:prstGeom prst="rect">
            <a:avLst/>
          </a:prstGeom>
          <a:noFill/>
          <a:ln w="9525">
            <a:noFill/>
            <a:miter lim="800000"/>
            <a:headEnd/>
            <a:tailEnd/>
          </a:ln>
          <a:effectLst/>
        </p:spPr>
        <p:txBody>
          <a:bodyPr vert="horz" wrap="square" lIns="91449" tIns="45725" rIns="91449" bIns="45725" numCol="1" anchor="t" anchorCtr="0" compatLnSpc="1">
            <a:prstTxWarp prst="textNoShape">
              <a:avLst/>
            </a:prstTxWarp>
          </a:bodyPr>
          <a:lstStyle>
            <a:lvl1pPr algn="l">
              <a:spcBef>
                <a:spcPct val="0"/>
              </a:spcBef>
              <a:defRPr sz="1200" i="0">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idx="1"/>
          </p:nvPr>
        </p:nvSpPr>
        <p:spPr bwMode="auto">
          <a:xfrm>
            <a:off x="3852863" y="0"/>
            <a:ext cx="2943225" cy="493713"/>
          </a:xfrm>
          <a:prstGeom prst="rect">
            <a:avLst/>
          </a:prstGeom>
          <a:noFill/>
          <a:ln w="9525">
            <a:noFill/>
            <a:miter lim="800000"/>
            <a:headEnd/>
            <a:tailEnd/>
          </a:ln>
          <a:effectLst/>
        </p:spPr>
        <p:txBody>
          <a:bodyPr vert="horz" wrap="square" lIns="91449" tIns="45725" rIns="91449" bIns="45725" numCol="1" anchor="t" anchorCtr="0" compatLnSpc="1">
            <a:prstTxWarp prst="textNoShape">
              <a:avLst/>
            </a:prstTxWarp>
          </a:bodyPr>
          <a:lstStyle>
            <a:lvl1pPr algn="r">
              <a:spcBef>
                <a:spcPct val="0"/>
              </a:spcBef>
              <a:defRPr sz="1200" i="0">
                <a:latin typeface="굴림" pitchFamily="50" charset="-127"/>
                <a:ea typeface="굴림" pitchFamily="50" charset="-127"/>
              </a:defRPr>
            </a:lvl1pPr>
          </a:lstStyle>
          <a:p>
            <a:pPr>
              <a:defRPr/>
            </a:pPr>
            <a:endParaRPr lang="en-US" altLang="ko-KR"/>
          </a:p>
        </p:txBody>
      </p:sp>
      <p:sp>
        <p:nvSpPr>
          <p:cNvPr id="56324" name="Rectangle 4"/>
          <p:cNvSpPr>
            <a:spLocks noGrp="1" noRot="1" noChangeAspect="1" noChangeArrowheads="1" noTextEdit="1"/>
          </p:cNvSpPr>
          <p:nvPr>
            <p:ph type="sldImg" idx="2"/>
          </p:nvPr>
        </p:nvSpPr>
        <p:spPr bwMode="auto">
          <a:xfrm>
            <a:off x="928688" y="739775"/>
            <a:ext cx="4940300" cy="3703638"/>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79450" y="4689475"/>
            <a:ext cx="5438775" cy="4445000"/>
          </a:xfrm>
          <a:prstGeom prst="rect">
            <a:avLst/>
          </a:prstGeom>
          <a:noFill/>
          <a:ln w="9525">
            <a:noFill/>
            <a:miter lim="800000"/>
            <a:headEnd/>
            <a:tailEnd/>
          </a:ln>
          <a:effectLst/>
        </p:spPr>
        <p:txBody>
          <a:bodyPr vert="horz" wrap="square" lIns="91449" tIns="45725" rIns="91449" bIns="45725" numCol="1" anchor="t" anchorCtr="0" compatLnSpc="1">
            <a:prstTxWarp prst="textNoShape">
              <a:avLst/>
            </a:prstTxWarp>
          </a:bodyPr>
          <a:lstStyle/>
          <a:p>
            <a:pPr lvl="0"/>
            <a:r>
              <a:rPr lang="en-US" altLang="ko-KR" noProof="0" smtClean="0"/>
              <a:t>Click to edit Master text styles</a:t>
            </a:r>
          </a:p>
          <a:p>
            <a:pPr lvl="1"/>
            <a:r>
              <a:rPr lang="en-US" altLang="ko-KR" noProof="0" smtClean="0"/>
              <a:t>Second level</a:t>
            </a:r>
          </a:p>
          <a:p>
            <a:pPr lvl="2"/>
            <a:r>
              <a:rPr lang="en-US" altLang="ko-KR" noProof="0" smtClean="0"/>
              <a:t>Third level</a:t>
            </a:r>
          </a:p>
          <a:p>
            <a:pPr lvl="3"/>
            <a:r>
              <a:rPr lang="en-US" altLang="ko-KR" noProof="0" smtClean="0"/>
              <a:t>Fourth level</a:t>
            </a:r>
          </a:p>
          <a:p>
            <a:pPr lvl="4"/>
            <a:r>
              <a:rPr lang="en-US" altLang="ko-KR" noProof="0" smtClean="0"/>
              <a:t>Fifth level</a:t>
            </a:r>
          </a:p>
        </p:txBody>
      </p:sp>
      <p:sp>
        <p:nvSpPr>
          <p:cNvPr id="8198" name="Rectangle 6"/>
          <p:cNvSpPr>
            <a:spLocks noGrp="1" noChangeArrowheads="1"/>
          </p:cNvSpPr>
          <p:nvPr>
            <p:ph type="ftr" sz="quarter" idx="4"/>
          </p:nvPr>
        </p:nvSpPr>
        <p:spPr bwMode="auto">
          <a:xfrm>
            <a:off x="0" y="9378950"/>
            <a:ext cx="2944813" cy="493713"/>
          </a:xfrm>
          <a:prstGeom prst="rect">
            <a:avLst/>
          </a:prstGeom>
          <a:noFill/>
          <a:ln w="9525">
            <a:noFill/>
            <a:miter lim="800000"/>
            <a:headEnd/>
            <a:tailEnd/>
          </a:ln>
          <a:effectLst/>
        </p:spPr>
        <p:txBody>
          <a:bodyPr vert="horz" wrap="square" lIns="91449" tIns="45725" rIns="91449" bIns="45725" numCol="1" anchor="b" anchorCtr="0" compatLnSpc="1">
            <a:prstTxWarp prst="textNoShape">
              <a:avLst/>
            </a:prstTxWarp>
          </a:bodyPr>
          <a:lstStyle>
            <a:lvl1pPr algn="l">
              <a:spcBef>
                <a:spcPct val="0"/>
              </a:spcBef>
              <a:defRPr sz="1200" i="0">
                <a:latin typeface="굴림" pitchFamily="50" charset="-127"/>
                <a:ea typeface="굴림" pitchFamily="50" charset="-127"/>
              </a:defRPr>
            </a:lvl1pPr>
          </a:lstStyle>
          <a:p>
            <a:pPr>
              <a:defRPr/>
            </a:pPr>
            <a:endParaRPr lang="en-US" altLang="ko-KR"/>
          </a:p>
        </p:txBody>
      </p:sp>
      <p:sp>
        <p:nvSpPr>
          <p:cNvPr id="8199" name="Rectangle 7"/>
          <p:cNvSpPr>
            <a:spLocks noGrp="1" noChangeArrowheads="1"/>
          </p:cNvSpPr>
          <p:nvPr>
            <p:ph type="sldNum" sz="quarter" idx="5"/>
          </p:nvPr>
        </p:nvSpPr>
        <p:spPr bwMode="auto">
          <a:xfrm>
            <a:off x="3852863" y="9378950"/>
            <a:ext cx="2943225" cy="493713"/>
          </a:xfrm>
          <a:prstGeom prst="rect">
            <a:avLst/>
          </a:prstGeom>
          <a:noFill/>
          <a:ln w="9525">
            <a:noFill/>
            <a:miter lim="800000"/>
            <a:headEnd/>
            <a:tailEnd/>
          </a:ln>
          <a:effectLst/>
        </p:spPr>
        <p:txBody>
          <a:bodyPr vert="horz" wrap="square" lIns="91449" tIns="45725" rIns="91449" bIns="45725" numCol="1" anchor="b" anchorCtr="0" compatLnSpc="1">
            <a:prstTxWarp prst="textNoShape">
              <a:avLst/>
            </a:prstTxWarp>
          </a:bodyPr>
          <a:lstStyle>
            <a:lvl1pPr algn="r">
              <a:spcBef>
                <a:spcPct val="0"/>
              </a:spcBef>
              <a:defRPr sz="1200" i="0">
                <a:latin typeface="굴림" pitchFamily="50" charset="-127"/>
                <a:ea typeface="굴림" pitchFamily="50" charset="-127"/>
              </a:defRPr>
            </a:lvl1pPr>
          </a:lstStyle>
          <a:p>
            <a:pPr>
              <a:defRPr/>
            </a:pPr>
            <a:fld id="{1F84CFC4-9BF2-47A5-8BF5-91127644385D}" type="slidenum">
              <a:rPr lang="en-US" altLang="ko-KR"/>
              <a:pPr>
                <a:defRPr/>
              </a:pPr>
              <a:t>‹#›</a:t>
            </a:fld>
            <a:endParaRPr lang="en-US" altLang="ko-KR"/>
          </a:p>
        </p:txBody>
      </p:sp>
    </p:spTree>
    <p:extLst>
      <p:ext uri="{BB962C8B-B14F-4D97-AF65-F5344CB8AC3E}">
        <p14:creationId xmlns:p14="http://schemas.microsoft.com/office/powerpoint/2010/main" val="3012379688"/>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1pPr>
    <a:lvl2pPr marL="4572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9144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371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18288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30275" y="739775"/>
            <a:ext cx="4937125" cy="3703638"/>
          </a:xfrm>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pPr>
              <a:defRPr/>
            </a:pPr>
            <a:fld id="{1F84CFC4-9BF2-47A5-8BF5-91127644385D}" type="slidenum">
              <a:rPr lang="en-US" altLang="ko-KR" smtClean="0"/>
              <a:pPr>
                <a:defRPr/>
              </a:pPr>
              <a:t>1</a:t>
            </a:fld>
            <a:endParaRPr lang="en-US" altLang="ko-K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슬라이드 이미지 개체 틀 1"/>
          <p:cNvSpPr>
            <a:spLocks noGrp="1" noRot="1" noChangeAspect="1" noTextEdit="1"/>
          </p:cNvSpPr>
          <p:nvPr>
            <p:ph type="sldImg"/>
          </p:nvPr>
        </p:nvSpPr>
        <p:spPr>
          <a:xfrm>
            <a:off x="930275" y="739775"/>
            <a:ext cx="4937125" cy="3703638"/>
          </a:xfrm>
          <a:ln/>
        </p:spPr>
      </p:sp>
      <p:sp>
        <p:nvSpPr>
          <p:cNvPr id="70659" name="슬라이드 노트 개체 틀 2"/>
          <p:cNvSpPr>
            <a:spLocks noGrp="1"/>
          </p:cNvSpPr>
          <p:nvPr>
            <p:ph type="body" idx="1"/>
          </p:nvPr>
        </p:nvSpPr>
        <p:spPr>
          <a:noFill/>
          <a:ln/>
        </p:spPr>
        <p:txBody>
          <a:bodyPr/>
          <a:lstStyle/>
          <a:p>
            <a:r>
              <a:rPr lang="en-US" altLang="ko-KR" dirty="0" smtClean="0"/>
              <a:t>Mobile OS</a:t>
            </a:r>
            <a:r>
              <a:rPr lang="ko-KR" altLang="en-US" dirty="0" smtClean="0"/>
              <a:t>의 종류</a:t>
            </a:r>
            <a:endParaRPr lang="en-US" altLang="ko-KR" dirty="0" smtClean="0"/>
          </a:p>
          <a:p>
            <a:r>
              <a:rPr lang="ko-KR" altLang="en-US" dirty="0" smtClean="0"/>
              <a:t>현재 </a:t>
            </a:r>
            <a:r>
              <a:rPr lang="en-US" altLang="ko-KR" dirty="0" smtClean="0"/>
              <a:t>Windows Mobile</a:t>
            </a:r>
            <a:r>
              <a:rPr lang="ko-KR" altLang="en-US" dirty="0" smtClean="0"/>
              <a:t>은 </a:t>
            </a:r>
            <a:r>
              <a:rPr lang="en-US" altLang="ko-KR" dirty="0" smtClean="0"/>
              <a:t>version up </a:t>
            </a:r>
            <a:r>
              <a:rPr lang="ko-KR" altLang="en-US" dirty="0" smtClean="0"/>
              <a:t>되면서 </a:t>
            </a:r>
            <a:r>
              <a:rPr lang="en-US" altLang="ko-KR" dirty="0" smtClean="0"/>
              <a:t>Windows Phone 7</a:t>
            </a:r>
            <a:r>
              <a:rPr lang="ko-KR" altLang="en-US" dirty="0" smtClean="0"/>
              <a:t>으로 명칭 변경</a:t>
            </a:r>
            <a:r>
              <a:rPr lang="en-US" altLang="ko-KR" dirty="0" smtClean="0"/>
              <a:t>, 2010</a:t>
            </a:r>
            <a:r>
              <a:rPr lang="ko-KR" altLang="en-US" dirty="0" smtClean="0"/>
              <a:t>년 말 출시 예정</a:t>
            </a:r>
            <a:endParaRPr lang="en-US" altLang="ko-KR" dirty="0" smtClean="0"/>
          </a:p>
          <a:p>
            <a:r>
              <a:rPr lang="en-US" altLang="ko-KR" dirty="0" smtClean="0"/>
              <a:t>Android OS</a:t>
            </a:r>
            <a:r>
              <a:rPr lang="ko-KR" altLang="en-US" dirty="0" smtClean="0"/>
              <a:t>는 잦은 버전업에 따라 제조사에서 최적화에 시간이 소요됨</a:t>
            </a:r>
            <a:r>
              <a:rPr lang="en-US" altLang="ko-KR" dirty="0" smtClean="0"/>
              <a:t>, </a:t>
            </a:r>
            <a:r>
              <a:rPr lang="ko-KR" altLang="en-US" dirty="0" smtClean="0"/>
              <a:t>현재 대중화된 </a:t>
            </a:r>
            <a:r>
              <a:rPr lang="en-US" altLang="ko-KR" dirty="0" smtClean="0"/>
              <a:t>version</a:t>
            </a:r>
            <a:r>
              <a:rPr lang="ko-KR" altLang="en-US" dirty="0" smtClean="0"/>
              <a:t>은 </a:t>
            </a:r>
            <a:r>
              <a:rPr lang="en-US" altLang="ko-KR" dirty="0" smtClean="0"/>
              <a:t>2.1 </a:t>
            </a:r>
            <a:r>
              <a:rPr lang="ko-KR" altLang="en-US" dirty="0" err="1" smtClean="0"/>
              <a:t>이클레어</a:t>
            </a:r>
            <a:r>
              <a:rPr lang="en-US" altLang="ko-KR" dirty="0" smtClean="0"/>
              <a:t>(éclair)</a:t>
            </a:r>
            <a:r>
              <a:rPr lang="ko-KR" altLang="en-US" dirty="0" smtClean="0"/>
              <a:t>이며</a:t>
            </a:r>
            <a:r>
              <a:rPr lang="en-US" altLang="ko-KR" dirty="0" smtClean="0"/>
              <a:t> </a:t>
            </a:r>
            <a:r>
              <a:rPr lang="ko-KR" altLang="en-US" dirty="0" smtClean="0"/>
              <a:t>제조사들은 </a:t>
            </a:r>
            <a:r>
              <a:rPr lang="en-US" altLang="ko-KR" dirty="0" smtClean="0"/>
              <a:t>2.2 </a:t>
            </a:r>
            <a:r>
              <a:rPr lang="ko-KR" altLang="en-US" dirty="0" smtClean="0"/>
              <a:t>프로요</a:t>
            </a:r>
            <a:r>
              <a:rPr lang="en-US" altLang="ko-KR" dirty="0" smtClean="0"/>
              <a:t>(</a:t>
            </a:r>
            <a:r>
              <a:rPr lang="en-US" altLang="ko-KR" dirty="0" err="1" smtClean="0"/>
              <a:t>Froyo</a:t>
            </a:r>
            <a:r>
              <a:rPr lang="en-US" altLang="ko-KR" dirty="0" smtClean="0"/>
              <a:t>)</a:t>
            </a:r>
            <a:r>
              <a:rPr lang="ko-KR" altLang="en-US" dirty="0" smtClean="0"/>
              <a:t>로</a:t>
            </a:r>
            <a:r>
              <a:rPr lang="en-US" altLang="ko-KR" dirty="0" smtClean="0"/>
              <a:t> </a:t>
            </a:r>
            <a:r>
              <a:rPr lang="ko-KR" altLang="en-US" dirty="0" smtClean="0"/>
              <a:t>업데이트 지원 예정</a:t>
            </a:r>
            <a:r>
              <a:rPr lang="en-US" altLang="ko-KR" dirty="0" smtClean="0"/>
              <a:t>. </a:t>
            </a:r>
          </a:p>
          <a:p>
            <a:r>
              <a:rPr lang="ko-KR" altLang="en-US" dirty="0" smtClean="0"/>
              <a:t>현재 </a:t>
            </a:r>
            <a:r>
              <a:rPr lang="ko-KR" altLang="en-US" dirty="0" err="1" smtClean="0"/>
              <a:t>구글</a:t>
            </a:r>
            <a:r>
              <a:rPr lang="ko-KR" altLang="en-US" dirty="0" smtClean="0"/>
              <a:t> 측에서는 </a:t>
            </a:r>
            <a:r>
              <a:rPr lang="en-US" altLang="ko-KR" dirty="0" smtClean="0"/>
              <a:t>3.0 </a:t>
            </a:r>
            <a:r>
              <a:rPr lang="ko-KR" altLang="en-US" dirty="0" err="1" smtClean="0"/>
              <a:t>진저브레드</a:t>
            </a:r>
            <a:r>
              <a:rPr lang="en-US" altLang="ko-KR" dirty="0" smtClean="0"/>
              <a:t>(Gingerbread) </a:t>
            </a:r>
            <a:r>
              <a:rPr lang="ko-KR" altLang="en-US" dirty="0" smtClean="0"/>
              <a:t>개발 중</a:t>
            </a:r>
            <a:endParaRPr lang="en-US" altLang="ko-KR" dirty="0" smtClean="0"/>
          </a:p>
          <a:p>
            <a:r>
              <a:rPr lang="en-US" altLang="ko-KR" dirty="0" err="1" smtClean="0"/>
              <a:t>iPhone</a:t>
            </a:r>
            <a:r>
              <a:rPr lang="en-US" altLang="ko-KR" dirty="0" smtClean="0"/>
              <a:t> OS</a:t>
            </a:r>
            <a:r>
              <a:rPr lang="ko-KR" altLang="en-US" dirty="0" smtClean="0"/>
              <a:t>도 </a:t>
            </a:r>
            <a:r>
              <a:rPr lang="en-US" altLang="ko-KR" dirty="0" smtClean="0"/>
              <a:t>3.0</a:t>
            </a:r>
            <a:r>
              <a:rPr lang="ko-KR" altLang="en-US" dirty="0" smtClean="0"/>
              <a:t>에서 </a:t>
            </a:r>
            <a:r>
              <a:rPr lang="en-US" altLang="ko-KR" dirty="0" smtClean="0"/>
              <a:t>4.0</a:t>
            </a:r>
            <a:r>
              <a:rPr lang="ko-KR" altLang="en-US" dirty="0" smtClean="0"/>
              <a:t>대로 </a:t>
            </a:r>
            <a:r>
              <a:rPr lang="en-US" altLang="ko-KR" dirty="0" smtClean="0"/>
              <a:t>version up</a:t>
            </a:r>
            <a:r>
              <a:rPr lang="ko-KR" altLang="en-US" dirty="0" smtClean="0"/>
              <a:t>하면서 </a:t>
            </a:r>
            <a:r>
              <a:rPr lang="en-US" altLang="ko-KR" dirty="0" err="1" smtClean="0"/>
              <a:t>iOS</a:t>
            </a:r>
            <a:r>
              <a:rPr lang="ko-KR" altLang="en-US" dirty="0" smtClean="0"/>
              <a:t>로 이름 변경</a:t>
            </a:r>
            <a:r>
              <a:rPr lang="en-US" altLang="ko-KR" dirty="0" smtClean="0"/>
              <a:t>, </a:t>
            </a:r>
            <a:r>
              <a:rPr lang="ko-KR" altLang="en-US" dirty="0" err="1" smtClean="0"/>
              <a:t>멀티태스킹을</a:t>
            </a:r>
            <a:r>
              <a:rPr lang="ko-KR" altLang="en-US" dirty="0" smtClean="0"/>
              <a:t> 지원하지 않았으나 </a:t>
            </a:r>
            <a:r>
              <a:rPr lang="en-US" altLang="ko-KR" dirty="0" smtClean="0"/>
              <a:t>4.0 </a:t>
            </a:r>
            <a:r>
              <a:rPr lang="ko-KR" altLang="en-US" dirty="0" smtClean="0"/>
              <a:t>이상부터 지원 중</a:t>
            </a:r>
          </a:p>
        </p:txBody>
      </p:sp>
      <p:sp>
        <p:nvSpPr>
          <p:cNvPr id="70660" name="슬라이드 번호 개체 틀 3"/>
          <p:cNvSpPr>
            <a:spLocks noGrp="1"/>
          </p:cNvSpPr>
          <p:nvPr>
            <p:ph type="sldNum" sz="quarter" idx="5"/>
          </p:nvPr>
        </p:nvSpPr>
        <p:spPr>
          <a:noFill/>
        </p:spPr>
        <p:txBody>
          <a:bodyPr/>
          <a:lstStyle/>
          <a:p>
            <a:fld id="{A30EAD79-6641-4274-8CD0-608BF3E86367}" type="slidenum">
              <a:rPr lang="en-US" altLang="ko-KR" smtClean="0"/>
              <a:pPr/>
              <a:t>10</a:t>
            </a:fld>
            <a:endParaRPr lang="en-US" altLang="ko-KR"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30275" y="739775"/>
            <a:ext cx="4937125" cy="3703638"/>
          </a:xfrm>
        </p:spPr>
      </p:sp>
      <p:sp>
        <p:nvSpPr>
          <p:cNvPr id="3" name="슬라이드 노트 개체 틀 2"/>
          <p:cNvSpPr>
            <a:spLocks noGrp="1"/>
          </p:cNvSpPr>
          <p:nvPr>
            <p:ph type="body" idx="1"/>
          </p:nvPr>
        </p:nvSpPr>
        <p:spPr/>
        <p:txBody>
          <a:bodyPr>
            <a:normAutofit/>
          </a:bodyPr>
          <a:lstStyle/>
          <a:p>
            <a:r>
              <a:rPr lang="en-US" altLang="ko-KR" dirty="0" smtClean="0"/>
              <a:t>Gartner</a:t>
            </a:r>
            <a:r>
              <a:rPr lang="ko-KR" altLang="en-US" dirty="0" smtClean="0"/>
              <a:t>의 시장 조사 및 전망에 따르면 </a:t>
            </a:r>
            <a:r>
              <a:rPr lang="en-US" altLang="ko-KR" dirty="0" smtClean="0"/>
              <a:t>2010</a:t>
            </a:r>
            <a:r>
              <a:rPr lang="ko-KR" altLang="en-US" dirty="0" smtClean="0"/>
              <a:t>년 </a:t>
            </a:r>
            <a:r>
              <a:rPr lang="en-US" altLang="ko-KR" dirty="0" smtClean="0"/>
              <a:t>2</a:t>
            </a:r>
            <a:r>
              <a:rPr lang="ko-KR" altLang="en-US" dirty="0" smtClean="0"/>
              <a:t>분기 기준으로 </a:t>
            </a:r>
            <a:r>
              <a:rPr lang="en-US" altLang="ko-KR" dirty="0" smtClean="0"/>
              <a:t>Symbian</a:t>
            </a:r>
            <a:r>
              <a:rPr lang="ko-KR" altLang="en-US" dirty="0" smtClean="0"/>
              <a:t>이 </a:t>
            </a:r>
            <a:r>
              <a:rPr lang="en-US" altLang="ko-KR" dirty="0" smtClean="0"/>
              <a:t>41.2%</a:t>
            </a:r>
            <a:r>
              <a:rPr lang="ko-KR" altLang="en-US" dirty="0" smtClean="0"/>
              <a:t>의 점유율을 보이고 있고 </a:t>
            </a:r>
            <a:r>
              <a:rPr lang="en-US" altLang="ko-KR" dirty="0" smtClean="0"/>
              <a:t>2012</a:t>
            </a:r>
            <a:r>
              <a:rPr lang="ko-KR" altLang="en-US" dirty="0" smtClean="0"/>
              <a:t>년 </a:t>
            </a:r>
            <a:r>
              <a:rPr lang="ko-KR" altLang="en-US" dirty="0" err="1" smtClean="0"/>
              <a:t>예상치에서도</a:t>
            </a:r>
            <a:r>
              <a:rPr lang="ko-KR" altLang="en-US" dirty="0" smtClean="0"/>
              <a:t> </a:t>
            </a:r>
            <a:r>
              <a:rPr lang="en-US" altLang="ko-KR" dirty="0" smtClean="0"/>
              <a:t>39.2%</a:t>
            </a:r>
            <a:r>
              <a:rPr lang="ko-KR" altLang="en-US" dirty="0" smtClean="0"/>
              <a:t>로</a:t>
            </a:r>
            <a:r>
              <a:rPr lang="en-US" altLang="ko-KR" baseline="0" dirty="0" smtClean="0"/>
              <a:t> 1</a:t>
            </a:r>
            <a:r>
              <a:rPr lang="ko-KR" altLang="en-US" baseline="0" dirty="0" smtClean="0"/>
              <a:t>위를 할 것으로 전망</a:t>
            </a:r>
            <a:endParaRPr lang="en-US" altLang="ko-KR" baseline="0" dirty="0" smtClean="0"/>
          </a:p>
          <a:p>
            <a:pPr marL="0" marR="0" indent="0" algn="l" defTabSz="914400" rtl="0" eaLnBrk="0" fontAlgn="base" latinLnBrk="1" hangingPunct="0">
              <a:lnSpc>
                <a:spcPct val="100000"/>
              </a:lnSpc>
              <a:spcBef>
                <a:spcPct val="30000"/>
              </a:spcBef>
              <a:spcAft>
                <a:spcPct val="0"/>
              </a:spcAft>
              <a:buClrTx/>
              <a:buSzTx/>
              <a:buFontTx/>
              <a:buNone/>
              <a:tabLst/>
              <a:defRPr/>
            </a:pPr>
            <a:r>
              <a:rPr lang="ko-KR" altLang="en-US" baseline="0" dirty="0" smtClean="0"/>
              <a:t>그러나</a:t>
            </a:r>
            <a:r>
              <a:rPr lang="en-US" altLang="ko-KR" baseline="0" dirty="0" smtClean="0"/>
              <a:t>, Symbian</a:t>
            </a:r>
            <a:r>
              <a:rPr lang="ko-KR" altLang="en-US" baseline="0" dirty="0" smtClean="0"/>
              <a:t>은 노키아에서 제조된 모든 </a:t>
            </a:r>
            <a:r>
              <a:rPr lang="ko-KR" altLang="en-US" baseline="0" dirty="0" err="1" smtClean="0"/>
              <a:t>모바일</a:t>
            </a:r>
            <a:r>
              <a:rPr lang="ko-KR" altLang="en-US" baseline="0" dirty="0" smtClean="0"/>
              <a:t> </a:t>
            </a:r>
            <a:r>
              <a:rPr lang="ko-KR" altLang="en-US" baseline="0" dirty="0" err="1" smtClean="0"/>
              <a:t>폰에</a:t>
            </a:r>
            <a:r>
              <a:rPr lang="ko-KR" altLang="en-US" baseline="0" dirty="0" smtClean="0"/>
              <a:t> 탑재된 것으로서 </a:t>
            </a:r>
            <a:r>
              <a:rPr lang="ko-KR" altLang="en-US" dirty="0" smtClean="0"/>
              <a:t>사용자들이 </a:t>
            </a:r>
            <a:r>
              <a:rPr lang="ko-KR" altLang="en-US" dirty="0" err="1" smtClean="0"/>
              <a:t>스마트폰이라고</a:t>
            </a:r>
            <a:r>
              <a:rPr lang="ko-KR" altLang="en-US" dirty="0" smtClean="0"/>
              <a:t> 생각하지 않는 </a:t>
            </a:r>
            <a:r>
              <a:rPr lang="ko-KR" altLang="en-US" dirty="0" err="1" smtClean="0"/>
              <a:t>폰에도</a:t>
            </a:r>
            <a:r>
              <a:rPr lang="ko-KR" altLang="en-US" dirty="0" smtClean="0"/>
              <a:t> 모두 </a:t>
            </a:r>
            <a:r>
              <a:rPr lang="ko-KR" altLang="en-US" dirty="0" err="1" smtClean="0"/>
              <a:t>심비안이</a:t>
            </a:r>
            <a:r>
              <a:rPr lang="ko-KR" altLang="en-US" dirty="0" smtClean="0"/>
              <a:t> 탑재되어 있으므로 </a:t>
            </a:r>
            <a:endParaRPr lang="en-US" altLang="ko-KR" dirty="0" smtClean="0"/>
          </a:p>
          <a:p>
            <a:pPr marL="0" marR="0" indent="0" algn="l" defTabSz="914400" rtl="0" eaLnBrk="0" fontAlgn="base" latinLnBrk="1" hangingPunct="0">
              <a:lnSpc>
                <a:spcPct val="100000"/>
              </a:lnSpc>
              <a:spcBef>
                <a:spcPct val="30000"/>
              </a:spcBef>
              <a:spcAft>
                <a:spcPct val="0"/>
              </a:spcAft>
              <a:buClrTx/>
              <a:buSzTx/>
              <a:buFontTx/>
              <a:buNone/>
              <a:tabLst/>
              <a:defRPr/>
            </a:pPr>
            <a:r>
              <a:rPr lang="ko-KR" altLang="en-US" dirty="0" smtClean="0"/>
              <a:t>일반적으로 </a:t>
            </a:r>
            <a:r>
              <a:rPr lang="ko-KR" altLang="en-US" dirty="0" err="1" smtClean="0"/>
              <a:t>스마트폰이라는</a:t>
            </a:r>
            <a:r>
              <a:rPr lang="ko-KR" altLang="en-US" dirty="0" smtClean="0"/>
              <a:t> 범주에 그 점유율을 포함시키기</a:t>
            </a:r>
            <a:r>
              <a:rPr lang="en-US" altLang="ko-KR" dirty="0" smtClean="0"/>
              <a:t> </a:t>
            </a:r>
            <a:r>
              <a:rPr lang="ko-KR" altLang="en-US" dirty="0" smtClean="0"/>
              <a:t>어려움</a:t>
            </a:r>
            <a:endParaRPr lang="en-US" altLang="ko-KR" dirty="0" smtClean="0"/>
          </a:p>
          <a:p>
            <a:pPr marL="0" marR="0" indent="0" algn="l" defTabSz="914400" rtl="0" eaLnBrk="0" fontAlgn="base" latinLnBrk="1" hangingPunct="0">
              <a:lnSpc>
                <a:spcPct val="100000"/>
              </a:lnSpc>
              <a:spcBef>
                <a:spcPct val="30000"/>
              </a:spcBef>
              <a:spcAft>
                <a:spcPct val="0"/>
              </a:spcAft>
              <a:buClrTx/>
              <a:buSzTx/>
              <a:buFontTx/>
              <a:buNone/>
              <a:tabLst/>
              <a:defRPr/>
            </a:pPr>
            <a:r>
              <a:rPr lang="ko-KR" altLang="en-US" dirty="0" err="1" smtClean="0"/>
              <a:t>블랙베리</a:t>
            </a:r>
            <a:r>
              <a:rPr lang="ko-KR" altLang="en-US" dirty="0" smtClean="0"/>
              <a:t> </a:t>
            </a:r>
            <a:r>
              <a:rPr lang="en-US" altLang="ko-KR" dirty="0" smtClean="0"/>
              <a:t>(RIM)</a:t>
            </a:r>
            <a:r>
              <a:rPr lang="ko-KR" altLang="en-US" dirty="0" smtClean="0"/>
              <a:t>의 경우 </a:t>
            </a:r>
            <a:r>
              <a:rPr lang="en-US" altLang="ko-KR" dirty="0" smtClean="0"/>
              <a:t>2</a:t>
            </a:r>
            <a:r>
              <a:rPr lang="ko-KR" altLang="en-US" dirty="0" smtClean="0"/>
              <a:t>위를 차지하고 있으며 주로 북미에서 높은 점유율을 보이고 비즈니스맨들이 많이 사용</a:t>
            </a:r>
            <a:r>
              <a:rPr lang="en-US" altLang="ko-KR" dirty="0" smtClean="0"/>
              <a:t>, </a:t>
            </a:r>
            <a:r>
              <a:rPr lang="ko-KR" altLang="en-US" dirty="0" smtClean="0"/>
              <a:t>전세계적으로는 북미와 같은 성공을 거두기는 힘들 것으로 예상</a:t>
            </a:r>
            <a:endParaRPr lang="en-US" altLang="ko-KR" dirty="0" smtClean="0"/>
          </a:p>
          <a:p>
            <a:pPr marL="0" marR="0" indent="0" algn="l" defTabSz="914400" rtl="0" eaLnBrk="0" fontAlgn="base" latinLnBrk="1" hangingPunct="0">
              <a:lnSpc>
                <a:spcPct val="100000"/>
              </a:lnSpc>
              <a:spcBef>
                <a:spcPct val="30000"/>
              </a:spcBef>
              <a:spcAft>
                <a:spcPct val="0"/>
              </a:spcAft>
              <a:buClrTx/>
              <a:buSzTx/>
              <a:buFontTx/>
              <a:buNone/>
              <a:tabLst/>
              <a:defRPr/>
            </a:pPr>
            <a:r>
              <a:rPr lang="ko-KR" altLang="en-US" dirty="0" err="1" smtClean="0"/>
              <a:t>안드로이드의</a:t>
            </a:r>
            <a:r>
              <a:rPr lang="ko-KR" altLang="en-US" dirty="0" smtClean="0"/>
              <a:t> 경우 </a:t>
            </a:r>
            <a:r>
              <a:rPr lang="en-US" altLang="ko-KR" dirty="0" smtClean="0"/>
              <a:t>2009</a:t>
            </a:r>
            <a:r>
              <a:rPr lang="ko-KR" altLang="en-US" dirty="0" smtClean="0"/>
              <a:t>년부터 꾸준히 성장하여 점유율이 </a:t>
            </a:r>
            <a:r>
              <a:rPr lang="en-US" altLang="ko-KR" dirty="0" err="1" smtClean="0"/>
              <a:t>iOS</a:t>
            </a:r>
            <a:r>
              <a:rPr lang="ko-KR" altLang="en-US" dirty="0" smtClean="0"/>
              <a:t>를 넘어섰고 앞으로의 성장이 더욱 기대되는 상황임</a:t>
            </a:r>
            <a:endParaRPr lang="en-US" altLang="ko-KR" dirty="0" smtClean="0"/>
          </a:p>
          <a:p>
            <a:pPr marL="0" marR="0" indent="0" algn="l" defTabSz="914400" rtl="0" eaLnBrk="0" fontAlgn="base" latinLnBrk="1" hangingPunct="0">
              <a:lnSpc>
                <a:spcPct val="100000"/>
              </a:lnSpc>
              <a:spcBef>
                <a:spcPct val="30000"/>
              </a:spcBef>
              <a:spcAft>
                <a:spcPct val="0"/>
              </a:spcAft>
              <a:buClrTx/>
              <a:buSzTx/>
              <a:buFontTx/>
              <a:buNone/>
              <a:tabLst/>
              <a:defRPr/>
            </a:pPr>
            <a:r>
              <a:rPr lang="en-US" altLang="ko-KR" dirty="0" err="1" smtClean="0"/>
              <a:t>iOS</a:t>
            </a:r>
            <a:r>
              <a:rPr lang="ko-KR" altLang="en-US" dirty="0" smtClean="0"/>
              <a:t>는 </a:t>
            </a:r>
            <a:r>
              <a:rPr lang="en-US" altLang="ko-KR" dirty="0" smtClean="0"/>
              <a:t>iPhone</a:t>
            </a:r>
            <a:r>
              <a:rPr lang="en-US" altLang="ko-KR" baseline="0" dirty="0" smtClean="0"/>
              <a:t> </a:t>
            </a:r>
            <a:r>
              <a:rPr lang="ko-KR" altLang="en-US" baseline="0" dirty="0" smtClean="0"/>
              <a:t>출시 이후 폭발적으로 성장하였으나 그 점유율 면에서는 현재 </a:t>
            </a:r>
            <a:r>
              <a:rPr lang="ko-KR" altLang="en-US" baseline="0" dirty="0" err="1" smtClean="0"/>
              <a:t>안드로이드에게</a:t>
            </a:r>
            <a:r>
              <a:rPr lang="ko-KR" altLang="en-US" baseline="0" dirty="0" smtClean="0"/>
              <a:t> 뒤지는 상황이며 향후에도 더 높은 성장률을 나타내기는 어려울 것으로 예상</a:t>
            </a:r>
            <a:r>
              <a:rPr lang="en-US" altLang="ko-KR" baseline="0" dirty="0" smtClean="0"/>
              <a:t>, </a:t>
            </a:r>
          </a:p>
          <a:p>
            <a:pPr marL="0" marR="0" indent="0" algn="l" defTabSz="914400" rtl="0" eaLnBrk="0" fontAlgn="base" latinLnBrk="1" hangingPunct="0">
              <a:lnSpc>
                <a:spcPct val="100000"/>
              </a:lnSpc>
              <a:spcBef>
                <a:spcPct val="30000"/>
              </a:spcBef>
              <a:spcAft>
                <a:spcPct val="0"/>
              </a:spcAft>
              <a:buClrTx/>
              <a:buSzTx/>
              <a:buFontTx/>
              <a:buNone/>
              <a:tabLst/>
              <a:defRPr/>
            </a:pPr>
            <a:r>
              <a:rPr lang="ko-KR" altLang="en-US" baseline="0" dirty="0" smtClean="0"/>
              <a:t>애플의 폐쇄적인 정책으로 인해 정해진 사용자 층에 국한될 수 있기 때문</a:t>
            </a:r>
            <a:endParaRPr lang="ko-KR" altLang="en-US" dirty="0" smtClean="0"/>
          </a:p>
          <a:p>
            <a:r>
              <a:rPr lang="en-US" altLang="ko-KR" dirty="0" smtClean="0"/>
              <a:t>Window</a:t>
            </a:r>
            <a:r>
              <a:rPr lang="en-US" altLang="ko-KR" baseline="0" dirty="0" smtClean="0"/>
              <a:t> Phone 7</a:t>
            </a:r>
            <a:r>
              <a:rPr lang="ko-KR" altLang="en-US" baseline="0" dirty="0" smtClean="0"/>
              <a:t>의 출시를 앞두고 있는 </a:t>
            </a:r>
            <a:r>
              <a:rPr lang="en-US" altLang="ko-KR" baseline="0" dirty="0" smtClean="0"/>
              <a:t>MS</a:t>
            </a:r>
            <a:r>
              <a:rPr lang="ko-KR" altLang="en-US" baseline="0" dirty="0" smtClean="0"/>
              <a:t>는</a:t>
            </a:r>
            <a:r>
              <a:rPr lang="en-US" altLang="ko-KR" baseline="0" dirty="0" smtClean="0"/>
              <a:t> </a:t>
            </a:r>
            <a:r>
              <a:rPr lang="ko-KR" altLang="en-US" baseline="0" dirty="0" smtClean="0"/>
              <a:t>기존</a:t>
            </a:r>
            <a:r>
              <a:rPr lang="en-US" altLang="ko-KR" baseline="0" dirty="0" smtClean="0"/>
              <a:t> Windows mobile </a:t>
            </a:r>
            <a:r>
              <a:rPr lang="ko-KR" altLang="en-US" baseline="0" dirty="0" smtClean="0"/>
              <a:t>운영체제의 실패를 발판으로 기존의 아이콘 기반이 아닌 독자적인 </a:t>
            </a:r>
            <a:r>
              <a:rPr lang="en-US" altLang="ko-KR" baseline="0" dirty="0" smtClean="0"/>
              <a:t>UI</a:t>
            </a:r>
            <a:r>
              <a:rPr lang="ko-KR" altLang="en-US" baseline="0" dirty="0" smtClean="0"/>
              <a:t>를 개발하여 </a:t>
            </a:r>
            <a:r>
              <a:rPr lang="en-US" altLang="ko-KR" baseline="0" dirty="0" smtClean="0"/>
              <a:t>2012</a:t>
            </a:r>
            <a:r>
              <a:rPr lang="ko-KR" altLang="en-US" baseline="0" dirty="0" smtClean="0"/>
              <a:t>년에는 </a:t>
            </a:r>
            <a:endParaRPr lang="en-US" altLang="ko-KR" baseline="0" dirty="0" smtClean="0"/>
          </a:p>
          <a:p>
            <a:r>
              <a:rPr lang="ko-KR" altLang="en-US" baseline="0" dirty="0" smtClean="0"/>
              <a:t>나름대로 높은 점유율을 차지할 것으로 예상</a:t>
            </a:r>
            <a:endParaRPr lang="ko-KR" altLang="en-US" dirty="0"/>
          </a:p>
        </p:txBody>
      </p:sp>
      <p:sp>
        <p:nvSpPr>
          <p:cNvPr id="4" name="슬라이드 번호 개체 틀 3"/>
          <p:cNvSpPr>
            <a:spLocks noGrp="1"/>
          </p:cNvSpPr>
          <p:nvPr>
            <p:ph type="sldNum" sz="quarter" idx="10"/>
          </p:nvPr>
        </p:nvSpPr>
        <p:spPr/>
        <p:txBody>
          <a:bodyPr/>
          <a:lstStyle/>
          <a:p>
            <a:pPr>
              <a:defRPr/>
            </a:pPr>
            <a:fld id="{1F84CFC4-9BF2-47A5-8BF5-91127644385D}" type="slidenum">
              <a:rPr lang="en-US" altLang="ko-KR" smtClean="0"/>
              <a:pPr>
                <a:defRPr/>
              </a:pPr>
              <a:t>11</a:t>
            </a:fld>
            <a:endParaRPr lang="en-US" altLang="ko-K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슬라이드 이미지 개체 틀 1"/>
          <p:cNvSpPr>
            <a:spLocks noGrp="1" noRot="1" noChangeAspect="1" noTextEdit="1"/>
          </p:cNvSpPr>
          <p:nvPr>
            <p:ph type="sldImg"/>
          </p:nvPr>
        </p:nvSpPr>
        <p:spPr>
          <a:xfrm>
            <a:off x="930275" y="739775"/>
            <a:ext cx="4937125" cy="3703638"/>
          </a:xfrm>
          <a:ln/>
        </p:spPr>
      </p:sp>
      <p:sp>
        <p:nvSpPr>
          <p:cNvPr id="71683" name="슬라이드 노트 개체 틀 2"/>
          <p:cNvSpPr>
            <a:spLocks noGrp="1"/>
          </p:cNvSpPr>
          <p:nvPr>
            <p:ph type="body" idx="1"/>
          </p:nvPr>
        </p:nvSpPr>
        <p:spPr>
          <a:noFill/>
          <a:ln/>
        </p:spPr>
        <p:txBody>
          <a:bodyPr/>
          <a:lstStyle/>
          <a:p>
            <a:r>
              <a:rPr lang="en-US" altLang="ko-KR" dirty="0" smtClean="0"/>
              <a:t>Mobile OS</a:t>
            </a:r>
            <a:r>
              <a:rPr lang="ko-KR" altLang="en-US" dirty="0" smtClean="0"/>
              <a:t>의 공통적인 </a:t>
            </a:r>
            <a:r>
              <a:rPr lang="en-US" altLang="ko-KR" dirty="0" smtClean="0"/>
              <a:t>SW </a:t>
            </a:r>
            <a:r>
              <a:rPr lang="ko-KR" altLang="en-US" dirty="0" smtClean="0"/>
              <a:t>아키텍처</a:t>
            </a:r>
            <a:r>
              <a:rPr lang="en-US" altLang="ko-KR" dirty="0" smtClean="0"/>
              <a:t>, OS </a:t>
            </a:r>
            <a:r>
              <a:rPr lang="ko-KR" altLang="en-US" dirty="0" smtClean="0"/>
              <a:t>종류에 따라 조금의 차이는 있지만 공통적으로 </a:t>
            </a:r>
            <a:r>
              <a:rPr lang="ko-KR" altLang="en-US" dirty="0" err="1" smtClean="0"/>
              <a:t>커널</a:t>
            </a:r>
            <a:r>
              <a:rPr lang="ko-KR" altLang="en-US" dirty="0" smtClean="0"/>
              <a:t> 레벨과 응용 레벨을 이어주고 개발자에게 </a:t>
            </a:r>
            <a:r>
              <a:rPr lang="en-US" altLang="ko-KR" dirty="0" smtClean="0"/>
              <a:t>API</a:t>
            </a:r>
            <a:r>
              <a:rPr lang="ko-KR" altLang="en-US" dirty="0" smtClean="0"/>
              <a:t>를 제공할 수 있는 </a:t>
            </a:r>
            <a:r>
              <a:rPr lang="en-US" altLang="ko-KR" dirty="0" smtClean="0"/>
              <a:t>Framework</a:t>
            </a:r>
            <a:r>
              <a:rPr lang="ko-KR" altLang="en-US" dirty="0" smtClean="0"/>
              <a:t>이 중간에 위치함</a:t>
            </a:r>
            <a:r>
              <a:rPr lang="en-US" altLang="ko-KR" dirty="0" smtClean="0"/>
              <a:t>.</a:t>
            </a:r>
          </a:p>
          <a:p>
            <a:r>
              <a:rPr lang="en-US" altLang="ko-KR" dirty="0" smtClean="0"/>
              <a:t>Framework</a:t>
            </a:r>
            <a:r>
              <a:rPr lang="ko-KR" altLang="en-US" dirty="0" smtClean="0"/>
              <a:t>의 </a:t>
            </a:r>
            <a:r>
              <a:rPr lang="en-US" altLang="ko-KR" dirty="0" smtClean="0"/>
              <a:t>SDK</a:t>
            </a:r>
            <a:r>
              <a:rPr lang="ko-KR" altLang="en-US" dirty="0" smtClean="0"/>
              <a:t>와 </a:t>
            </a:r>
            <a:r>
              <a:rPr lang="en-US" altLang="ko-KR" dirty="0" smtClean="0"/>
              <a:t>API</a:t>
            </a:r>
            <a:r>
              <a:rPr lang="ko-KR" altLang="en-US" dirty="0" smtClean="0"/>
              <a:t>에서</a:t>
            </a:r>
            <a:r>
              <a:rPr lang="en-US" altLang="ko-KR" dirty="0" smtClean="0"/>
              <a:t> </a:t>
            </a:r>
            <a:r>
              <a:rPr lang="ko-KR" altLang="en-US" dirty="0" smtClean="0"/>
              <a:t>어떤 기능을 어느 레벨까지 접근할 수 있게 하느냐에 따라 응용 개발의 차이가 발생</a:t>
            </a:r>
          </a:p>
        </p:txBody>
      </p:sp>
      <p:sp>
        <p:nvSpPr>
          <p:cNvPr id="71684" name="슬라이드 번호 개체 틀 3"/>
          <p:cNvSpPr>
            <a:spLocks noGrp="1"/>
          </p:cNvSpPr>
          <p:nvPr>
            <p:ph type="sldNum" sz="quarter" idx="5"/>
          </p:nvPr>
        </p:nvSpPr>
        <p:spPr>
          <a:noFill/>
        </p:spPr>
        <p:txBody>
          <a:bodyPr/>
          <a:lstStyle/>
          <a:p>
            <a:fld id="{8301BD6A-E741-4BA4-9EA9-CFD21056BB58}" type="slidenum">
              <a:rPr lang="en-US" altLang="ko-KR" smtClean="0"/>
              <a:pPr/>
              <a:t>12</a:t>
            </a:fld>
            <a:endParaRPr lang="en-US" altLang="ko-KR"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슬라이드 이미지 개체 틀 1"/>
          <p:cNvSpPr>
            <a:spLocks noGrp="1" noRot="1" noChangeAspect="1" noTextEdit="1"/>
          </p:cNvSpPr>
          <p:nvPr>
            <p:ph type="sldImg"/>
          </p:nvPr>
        </p:nvSpPr>
        <p:spPr>
          <a:xfrm>
            <a:off x="930275" y="739775"/>
            <a:ext cx="4937125" cy="3703638"/>
          </a:xfrm>
          <a:ln/>
        </p:spPr>
      </p:sp>
      <p:sp>
        <p:nvSpPr>
          <p:cNvPr id="72707" name="슬라이드 노트 개체 틀 2"/>
          <p:cNvSpPr>
            <a:spLocks noGrp="1"/>
          </p:cNvSpPr>
          <p:nvPr>
            <p:ph type="body" idx="1"/>
          </p:nvPr>
        </p:nvSpPr>
        <p:spPr>
          <a:noFill/>
          <a:ln/>
        </p:spPr>
        <p:txBody>
          <a:bodyPr/>
          <a:lstStyle/>
          <a:p>
            <a:r>
              <a:rPr lang="en-US" altLang="ko-KR" smtClean="0"/>
              <a:t>Android S/W architecture</a:t>
            </a:r>
            <a:endParaRPr lang="ko-KR" altLang="en-US" smtClean="0"/>
          </a:p>
        </p:txBody>
      </p:sp>
      <p:sp>
        <p:nvSpPr>
          <p:cNvPr id="72708" name="슬라이드 번호 개체 틀 3"/>
          <p:cNvSpPr>
            <a:spLocks noGrp="1"/>
          </p:cNvSpPr>
          <p:nvPr>
            <p:ph type="sldNum" sz="quarter" idx="5"/>
          </p:nvPr>
        </p:nvSpPr>
        <p:spPr>
          <a:noFill/>
        </p:spPr>
        <p:txBody>
          <a:bodyPr/>
          <a:lstStyle/>
          <a:p>
            <a:fld id="{435D021A-8652-4369-B440-79A7BA040705}" type="slidenum">
              <a:rPr lang="en-US" altLang="ko-KR" smtClean="0"/>
              <a:pPr/>
              <a:t>13</a:t>
            </a:fld>
            <a:endParaRPr lang="en-US" altLang="ko-KR"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30275" y="739775"/>
            <a:ext cx="4937125" cy="3703638"/>
          </a:xfrm>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pPr>
              <a:defRPr/>
            </a:pPr>
            <a:fld id="{1F84CFC4-9BF2-47A5-8BF5-91127644385D}" type="slidenum">
              <a:rPr lang="en-US" altLang="ko-KR" smtClean="0"/>
              <a:pPr>
                <a:defRPr/>
              </a:pPr>
              <a:t>14</a:t>
            </a:fld>
            <a:endParaRPr lang="en-US" altLang="ko-K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30275" y="739775"/>
            <a:ext cx="4937125" cy="3703638"/>
          </a:xfrm>
        </p:spPr>
      </p:sp>
      <p:sp>
        <p:nvSpPr>
          <p:cNvPr id="3" name="슬라이드 노트 개체 틀 2"/>
          <p:cNvSpPr>
            <a:spLocks noGrp="1"/>
          </p:cNvSpPr>
          <p:nvPr>
            <p:ph type="body" idx="1"/>
          </p:nvPr>
        </p:nvSpPr>
        <p:spPr/>
        <p:txBody>
          <a:bodyPr>
            <a:normAutofit/>
          </a:bodyPr>
          <a:lstStyle/>
          <a:p>
            <a:r>
              <a:rPr lang="ko-KR" altLang="en-US" dirty="0" err="1" smtClean="0"/>
              <a:t>스마트폰의</a:t>
            </a:r>
            <a:r>
              <a:rPr lang="ko-KR" altLang="en-US" dirty="0" smtClean="0"/>
              <a:t> 정의</a:t>
            </a:r>
            <a:endParaRPr lang="ko-KR" altLang="en-US" dirty="0"/>
          </a:p>
        </p:txBody>
      </p:sp>
      <p:sp>
        <p:nvSpPr>
          <p:cNvPr id="4" name="슬라이드 번호 개체 틀 3"/>
          <p:cNvSpPr>
            <a:spLocks noGrp="1"/>
          </p:cNvSpPr>
          <p:nvPr>
            <p:ph type="sldNum" sz="quarter" idx="10"/>
          </p:nvPr>
        </p:nvSpPr>
        <p:spPr/>
        <p:txBody>
          <a:bodyPr/>
          <a:lstStyle/>
          <a:p>
            <a:pPr>
              <a:defRPr/>
            </a:pPr>
            <a:fld id="{1F84CFC4-9BF2-47A5-8BF5-91127644385D}" type="slidenum">
              <a:rPr lang="en-US" altLang="ko-KR" smtClean="0"/>
              <a:pPr>
                <a:defRPr/>
              </a:pPr>
              <a:t>15</a:t>
            </a:fld>
            <a:endParaRPr lang="en-US" altLang="ko-K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30275" y="739775"/>
            <a:ext cx="4937125" cy="3703638"/>
          </a:xfrm>
        </p:spPr>
      </p:sp>
      <p:sp>
        <p:nvSpPr>
          <p:cNvPr id="3" name="슬라이드 노트 개체 틀 2"/>
          <p:cNvSpPr>
            <a:spLocks noGrp="1"/>
          </p:cNvSpPr>
          <p:nvPr>
            <p:ph type="body" idx="1"/>
          </p:nvPr>
        </p:nvSpPr>
        <p:spPr/>
        <p:txBody>
          <a:bodyPr>
            <a:normAutofit/>
          </a:bodyPr>
          <a:lstStyle/>
          <a:p>
            <a:r>
              <a:rPr lang="ko-KR" altLang="en-US" dirty="0" err="1" smtClean="0"/>
              <a:t>스마트폰</a:t>
            </a:r>
            <a:r>
              <a:rPr lang="ko-KR" altLang="en-US" dirty="0" smtClean="0"/>
              <a:t> 원가에서 중요한 비중을 차지하는 부품은 플래시 메모리</a:t>
            </a:r>
            <a:r>
              <a:rPr lang="en-US" altLang="ko-KR" dirty="0" smtClean="0"/>
              <a:t>, </a:t>
            </a:r>
            <a:r>
              <a:rPr lang="ko-KR" altLang="en-US" dirty="0" smtClean="0"/>
              <a:t>디스플레이 모듈</a:t>
            </a:r>
            <a:r>
              <a:rPr lang="en-US" altLang="ko-KR" dirty="0" smtClean="0"/>
              <a:t>, </a:t>
            </a:r>
            <a:r>
              <a:rPr lang="ko-KR" altLang="en-US" dirty="0" smtClean="0"/>
              <a:t>터치스크린임</a:t>
            </a:r>
            <a:r>
              <a:rPr lang="en-US" altLang="ko-KR" dirty="0" smtClean="0"/>
              <a:t>.</a:t>
            </a:r>
          </a:p>
          <a:p>
            <a:r>
              <a:rPr lang="ko-KR" altLang="en-US" dirty="0" smtClean="0"/>
              <a:t>하드웨어를 보면 최고의 부품들을 모아 조립했다기 보다는 가격대비 성능이 좋은 부품들로 적정한 원가를 맞추고 있음</a:t>
            </a:r>
            <a:r>
              <a:rPr lang="en-US" altLang="ko-KR" dirty="0" smtClean="0"/>
              <a:t>.</a:t>
            </a:r>
          </a:p>
          <a:p>
            <a:r>
              <a:rPr lang="ko-KR" altLang="en-US" dirty="0" smtClean="0"/>
              <a:t>즉</a:t>
            </a:r>
            <a:r>
              <a:rPr lang="en-US" altLang="ko-KR" dirty="0" smtClean="0"/>
              <a:t>,</a:t>
            </a:r>
            <a:r>
              <a:rPr lang="ko-KR" altLang="en-US" dirty="0" smtClean="0"/>
              <a:t> 애플은 경쟁사보다 약간은 떨어지는 하드웨어에 최고의 소프트웨어를 올려 높은 수익을 얻고 있음</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pPr>
              <a:defRPr/>
            </a:pPr>
            <a:fld id="{1F84CFC4-9BF2-47A5-8BF5-91127644385D}" type="slidenum">
              <a:rPr lang="en-US" altLang="ko-KR" smtClean="0"/>
              <a:pPr>
                <a:defRPr/>
              </a:pPr>
              <a:t>16</a:t>
            </a:fld>
            <a:endParaRPr lang="en-US" altLang="ko-K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30275" y="739775"/>
            <a:ext cx="4937125" cy="3703638"/>
          </a:xfrm>
        </p:spPr>
      </p:sp>
      <p:sp>
        <p:nvSpPr>
          <p:cNvPr id="3" name="슬라이드 노트 개체 틀 2"/>
          <p:cNvSpPr>
            <a:spLocks noGrp="1"/>
          </p:cNvSpPr>
          <p:nvPr>
            <p:ph type="body" idx="1"/>
          </p:nvPr>
        </p:nvSpPr>
        <p:spPr/>
        <p:txBody>
          <a:bodyPr>
            <a:normAutofit/>
          </a:bodyPr>
          <a:lstStyle/>
          <a:p>
            <a:r>
              <a:rPr lang="ko-KR" altLang="en-US" dirty="0" err="1" smtClean="0"/>
              <a:t>아이폰</a:t>
            </a:r>
            <a:r>
              <a:rPr lang="ko-KR" altLang="en-US" dirty="0" smtClean="0"/>
              <a:t> 한 대를 팔아서 제조원가의 </a:t>
            </a:r>
            <a:r>
              <a:rPr lang="en-US" altLang="ko-KR" dirty="0" smtClean="0"/>
              <a:t>2</a:t>
            </a:r>
            <a:r>
              <a:rPr lang="ko-KR" altLang="en-US" dirty="0" smtClean="0"/>
              <a:t>배의 수익을 얻고 있음</a:t>
            </a:r>
            <a:r>
              <a:rPr lang="en-US" altLang="ko-KR" baseline="0" dirty="0" smtClean="0"/>
              <a:t>.</a:t>
            </a:r>
            <a:endParaRPr lang="ko-KR" altLang="en-US" dirty="0"/>
          </a:p>
        </p:txBody>
      </p:sp>
      <p:sp>
        <p:nvSpPr>
          <p:cNvPr id="4" name="슬라이드 번호 개체 틀 3"/>
          <p:cNvSpPr>
            <a:spLocks noGrp="1"/>
          </p:cNvSpPr>
          <p:nvPr>
            <p:ph type="sldNum" sz="quarter" idx="10"/>
          </p:nvPr>
        </p:nvSpPr>
        <p:spPr/>
        <p:txBody>
          <a:bodyPr/>
          <a:lstStyle/>
          <a:p>
            <a:pPr>
              <a:defRPr/>
            </a:pPr>
            <a:fld id="{1F84CFC4-9BF2-47A5-8BF5-91127644385D}" type="slidenum">
              <a:rPr lang="en-US" altLang="ko-KR" smtClean="0"/>
              <a:pPr>
                <a:defRPr/>
              </a:pPr>
              <a:t>17</a:t>
            </a:fld>
            <a:endParaRPr lang="en-US" altLang="ko-K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슬라이드 이미지 개체 틀 1"/>
          <p:cNvSpPr>
            <a:spLocks noGrp="1" noRot="1" noChangeAspect="1" noTextEdit="1"/>
          </p:cNvSpPr>
          <p:nvPr>
            <p:ph type="sldImg"/>
          </p:nvPr>
        </p:nvSpPr>
        <p:spPr>
          <a:xfrm>
            <a:off x="930275" y="739775"/>
            <a:ext cx="4937125" cy="3703638"/>
          </a:xfrm>
          <a:ln/>
        </p:spPr>
      </p:sp>
      <p:sp>
        <p:nvSpPr>
          <p:cNvPr id="97283" name="슬라이드 노트 개체 틀 2"/>
          <p:cNvSpPr>
            <a:spLocks noGrp="1"/>
          </p:cNvSpPr>
          <p:nvPr>
            <p:ph type="body" idx="1"/>
          </p:nvPr>
        </p:nvSpPr>
        <p:spPr>
          <a:noFill/>
          <a:ln/>
        </p:spPr>
        <p:txBody>
          <a:bodyPr/>
          <a:lstStyle/>
          <a:p>
            <a:r>
              <a:rPr lang="ko-KR" altLang="en-US" dirty="0" err="1" smtClean="0"/>
              <a:t>모바일</a:t>
            </a:r>
            <a:r>
              <a:rPr lang="ko-KR" altLang="en-US" dirty="0" smtClean="0"/>
              <a:t> </a:t>
            </a:r>
            <a:r>
              <a:rPr lang="ko-KR" altLang="en-US" dirty="0" err="1" smtClean="0"/>
              <a:t>뱅킹</a:t>
            </a:r>
            <a:endParaRPr lang="en-US" altLang="ko-KR" dirty="0" smtClean="0"/>
          </a:p>
          <a:p>
            <a:r>
              <a:rPr lang="en-US" altLang="ko-KR" dirty="0" smtClean="0"/>
              <a:t>	</a:t>
            </a:r>
            <a:r>
              <a:rPr lang="ko-KR" altLang="en-US" dirty="0" smtClean="0"/>
              <a:t>매년 </a:t>
            </a:r>
            <a:r>
              <a:rPr lang="en-US" altLang="ko-KR" dirty="0" smtClean="0"/>
              <a:t>1/3</a:t>
            </a:r>
            <a:r>
              <a:rPr lang="en-US" altLang="ko-KR" baseline="0" dirty="0" smtClean="0"/>
              <a:t> </a:t>
            </a:r>
            <a:r>
              <a:rPr lang="ko-KR" altLang="en-US" baseline="0" dirty="0" smtClean="0"/>
              <a:t>씩 증가</a:t>
            </a:r>
            <a:endParaRPr lang="en-US" altLang="ko-KR" baseline="0" dirty="0" smtClean="0"/>
          </a:p>
          <a:p>
            <a:r>
              <a:rPr lang="ko-KR" altLang="en-US" baseline="0" dirty="0" err="1" smtClean="0"/>
              <a:t>모바일</a:t>
            </a:r>
            <a:r>
              <a:rPr lang="ko-KR" altLang="en-US" baseline="0" dirty="0" smtClean="0"/>
              <a:t> </a:t>
            </a:r>
            <a:r>
              <a:rPr lang="en-US" altLang="ko-KR" baseline="0" dirty="0" smtClean="0"/>
              <a:t>SNS</a:t>
            </a:r>
            <a:endParaRPr lang="en-US" altLang="ko-KR" dirty="0" smtClean="0"/>
          </a:p>
          <a:p>
            <a:r>
              <a:rPr lang="en-US" altLang="ko-KR" dirty="0" smtClean="0"/>
              <a:t>	2010</a:t>
            </a:r>
            <a:r>
              <a:rPr lang="ko-KR" altLang="en-US" dirty="0" smtClean="0"/>
              <a:t>년</a:t>
            </a:r>
            <a:r>
              <a:rPr lang="ko-KR" altLang="en-US" baseline="0" dirty="0" smtClean="0"/>
              <a:t> </a:t>
            </a:r>
            <a:r>
              <a:rPr lang="en-US" altLang="ko-KR" baseline="0" dirty="0" smtClean="0"/>
              <a:t>1</a:t>
            </a:r>
            <a:r>
              <a:rPr lang="ko-KR" altLang="en-US" baseline="0" dirty="0" smtClean="0"/>
              <a:t>월 통계에 따르면 </a:t>
            </a:r>
            <a:r>
              <a:rPr lang="en-US" altLang="ko-KR" baseline="0" dirty="0" smtClean="0"/>
              <a:t>30.8%</a:t>
            </a:r>
            <a:r>
              <a:rPr lang="ko-KR" altLang="en-US" baseline="0" dirty="0" smtClean="0"/>
              <a:t>의 스마트폰 유저가 </a:t>
            </a:r>
            <a:r>
              <a:rPr lang="ko-KR" altLang="en-US" baseline="0" dirty="0" err="1" smtClean="0"/>
              <a:t>소셜</a:t>
            </a:r>
            <a:r>
              <a:rPr lang="ko-KR" altLang="en-US" baseline="0" dirty="0" smtClean="0"/>
              <a:t> 네트워크 </a:t>
            </a:r>
            <a:r>
              <a:rPr lang="ko-KR" altLang="en-US" baseline="0" dirty="0" err="1" smtClean="0"/>
              <a:t>모바일</a:t>
            </a:r>
            <a:r>
              <a:rPr lang="ko-KR" altLang="en-US" baseline="0" dirty="0" smtClean="0"/>
              <a:t> 사이트를 방문</a:t>
            </a:r>
            <a:endParaRPr lang="en-US" altLang="ko-KR" baseline="0" dirty="0" smtClean="0"/>
          </a:p>
          <a:p>
            <a:endParaRPr lang="en-US" altLang="ko-KR" baseline="0" dirty="0" smtClean="0"/>
          </a:p>
          <a:p>
            <a:endParaRPr lang="ko-KR" altLang="en-US" dirty="0" smtClean="0"/>
          </a:p>
        </p:txBody>
      </p:sp>
      <p:sp>
        <p:nvSpPr>
          <p:cNvPr id="97284" name="슬라이드 번호 개체 틀 3"/>
          <p:cNvSpPr>
            <a:spLocks noGrp="1"/>
          </p:cNvSpPr>
          <p:nvPr>
            <p:ph type="sldNum" sz="quarter" idx="5"/>
          </p:nvPr>
        </p:nvSpPr>
        <p:spPr>
          <a:noFill/>
        </p:spPr>
        <p:txBody>
          <a:bodyPr/>
          <a:lstStyle/>
          <a:p>
            <a:fld id="{83E032FB-FEF5-41E8-A2AB-8714774707D3}" type="slidenum">
              <a:rPr lang="en-US" altLang="ko-KR" smtClean="0"/>
              <a:pPr/>
              <a:t>18</a:t>
            </a:fld>
            <a:endParaRPr lang="en-US" altLang="ko-KR"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30275" y="739775"/>
            <a:ext cx="4937125" cy="3703638"/>
          </a:xfrm>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pPr>
              <a:defRPr/>
            </a:pPr>
            <a:fld id="{1F84CFC4-9BF2-47A5-8BF5-91127644385D}" type="slidenum">
              <a:rPr lang="en-US" altLang="ko-KR" smtClean="0"/>
              <a:pPr>
                <a:defRPr/>
              </a:pPr>
              <a:t>19</a:t>
            </a:fld>
            <a:endParaRPr lang="en-US" altLang="ko-K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30275" y="739775"/>
            <a:ext cx="4937125" cy="3703638"/>
          </a:xfrm>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pPr>
              <a:defRPr/>
            </a:pPr>
            <a:fld id="{1F84CFC4-9BF2-47A5-8BF5-91127644385D}" type="slidenum">
              <a:rPr lang="en-US" altLang="ko-KR" smtClean="0"/>
              <a:pPr>
                <a:defRPr/>
              </a:pPr>
              <a:t>2</a:t>
            </a:fld>
            <a:endParaRPr lang="en-US" altLang="ko-K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30275" y="739775"/>
            <a:ext cx="4937125" cy="3703638"/>
          </a:xfrm>
        </p:spPr>
      </p:sp>
      <p:sp>
        <p:nvSpPr>
          <p:cNvPr id="3" name="슬라이드 노트 개체 틀 2"/>
          <p:cNvSpPr>
            <a:spLocks noGrp="1"/>
          </p:cNvSpPr>
          <p:nvPr>
            <p:ph type="body" idx="1"/>
          </p:nvPr>
        </p:nvSpPr>
        <p:spPr/>
        <p:txBody>
          <a:bodyPr>
            <a:normAutofit/>
          </a:bodyPr>
          <a:lstStyle/>
          <a:p>
            <a:r>
              <a:rPr lang="en-US" altLang="ko-KR" dirty="0" smtClean="0"/>
              <a:t>Source</a:t>
            </a:r>
            <a:r>
              <a:rPr lang="en-US" altLang="ko-KR" baseline="0" dirty="0" smtClean="0"/>
              <a:t> : </a:t>
            </a:r>
            <a:r>
              <a:rPr lang="ko-KR" altLang="en-US" baseline="0" dirty="0" smtClean="0"/>
              <a:t>무선인터넷 시장의 현재와 미래</a:t>
            </a:r>
            <a:r>
              <a:rPr lang="en-US" altLang="ko-KR" baseline="0" dirty="0" smtClean="0"/>
              <a:t>, </a:t>
            </a:r>
            <a:r>
              <a:rPr lang="ko-KR" altLang="en-US" baseline="0" dirty="0" smtClean="0"/>
              <a:t>코리아 </a:t>
            </a:r>
            <a:r>
              <a:rPr lang="ko-KR" altLang="en-US" baseline="0" dirty="0" err="1" smtClean="0"/>
              <a:t>모바일</a:t>
            </a:r>
            <a:r>
              <a:rPr lang="ko-KR" altLang="en-US" baseline="0" dirty="0" smtClean="0"/>
              <a:t> </a:t>
            </a:r>
            <a:r>
              <a:rPr lang="en-US" altLang="ko-KR" baseline="0" dirty="0" smtClean="0"/>
              <a:t>vision 2009 (2009.10.29) </a:t>
            </a:r>
            <a:r>
              <a:rPr lang="ko-KR" altLang="en-US" baseline="0" dirty="0" smtClean="0"/>
              <a:t>연세대학교 이준기 교수</a:t>
            </a:r>
            <a:endParaRPr lang="ko-KR" altLang="en-US" dirty="0"/>
          </a:p>
        </p:txBody>
      </p:sp>
      <p:sp>
        <p:nvSpPr>
          <p:cNvPr id="4" name="슬라이드 번호 개체 틀 3"/>
          <p:cNvSpPr>
            <a:spLocks noGrp="1"/>
          </p:cNvSpPr>
          <p:nvPr>
            <p:ph type="sldNum" sz="quarter" idx="10"/>
          </p:nvPr>
        </p:nvSpPr>
        <p:spPr/>
        <p:txBody>
          <a:bodyPr/>
          <a:lstStyle/>
          <a:p>
            <a:pPr>
              <a:defRPr/>
            </a:pPr>
            <a:fld id="{1F84CFC4-9BF2-47A5-8BF5-91127644385D}" type="slidenum">
              <a:rPr lang="en-US" altLang="ko-KR" smtClean="0"/>
              <a:pPr>
                <a:defRPr/>
              </a:pPr>
              <a:t>20</a:t>
            </a:fld>
            <a:endParaRPr lang="en-US" altLang="ko-K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30275" y="739775"/>
            <a:ext cx="4937125" cy="3703638"/>
          </a:xfrm>
        </p:spPr>
      </p:sp>
      <p:sp>
        <p:nvSpPr>
          <p:cNvPr id="3" name="슬라이드 노트 개체 틀 2"/>
          <p:cNvSpPr>
            <a:spLocks noGrp="1"/>
          </p:cNvSpPr>
          <p:nvPr>
            <p:ph type="body" idx="1"/>
          </p:nvPr>
        </p:nvSpPr>
        <p:spPr/>
        <p:txBody>
          <a:bodyPr>
            <a:normAutofit/>
          </a:bodyPr>
          <a:lstStyle/>
          <a:p>
            <a:r>
              <a:rPr lang="ko-KR" altLang="en-US" dirty="0" smtClean="0"/>
              <a:t>기존 주</a:t>
            </a:r>
            <a:r>
              <a:rPr lang="en-US" altLang="ko-KR" dirty="0" smtClean="0"/>
              <a:t>(MAJOR) </a:t>
            </a:r>
            <a:r>
              <a:rPr lang="ko-KR" altLang="en-US" dirty="0" smtClean="0"/>
              <a:t>유통 방식</a:t>
            </a:r>
            <a:r>
              <a:rPr lang="ko-KR" altLang="en-US" baseline="0" dirty="0" smtClean="0"/>
              <a:t> </a:t>
            </a:r>
            <a:r>
              <a:rPr lang="en-US" altLang="ko-KR" baseline="0" dirty="0" smtClean="0"/>
              <a:t>: </a:t>
            </a:r>
            <a:r>
              <a:rPr lang="ko-KR" altLang="en-US" baseline="0" dirty="0" smtClean="0"/>
              <a:t>지역 이동 통신망 사업자 중심으로 유통이 이루어짐</a:t>
            </a:r>
            <a:r>
              <a:rPr lang="en-US" altLang="ko-KR" baseline="0" dirty="0" smtClean="0"/>
              <a:t>.</a:t>
            </a:r>
          </a:p>
        </p:txBody>
      </p:sp>
      <p:sp>
        <p:nvSpPr>
          <p:cNvPr id="4" name="슬라이드 번호 개체 틀 3"/>
          <p:cNvSpPr>
            <a:spLocks noGrp="1"/>
          </p:cNvSpPr>
          <p:nvPr>
            <p:ph type="sldNum" sz="quarter" idx="10"/>
          </p:nvPr>
        </p:nvSpPr>
        <p:spPr/>
        <p:txBody>
          <a:bodyPr/>
          <a:lstStyle/>
          <a:p>
            <a:pPr>
              <a:defRPr/>
            </a:pPr>
            <a:fld id="{23DB6717-68DB-491F-B4ED-ED33E003D1D5}" type="slidenum">
              <a:rPr lang="en-US" altLang="ko-KR" smtClean="0">
                <a:solidFill>
                  <a:prstClr val="black"/>
                </a:solidFill>
              </a:rPr>
              <a:pPr>
                <a:defRPr/>
              </a:pPr>
              <a:t>21</a:t>
            </a:fld>
            <a:endParaRPr lang="en-US" altLang="ko-KR">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30275" y="739775"/>
            <a:ext cx="4937125" cy="3703638"/>
          </a:xfrm>
        </p:spPr>
      </p:sp>
      <p:sp>
        <p:nvSpPr>
          <p:cNvPr id="3" name="슬라이드 노트 개체 틀 2"/>
          <p:cNvSpPr>
            <a:spLocks noGrp="1"/>
          </p:cNvSpPr>
          <p:nvPr>
            <p:ph type="body" idx="1"/>
          </p:nvPr>
        </p:nvSpPr>
        <p:spPr/>
        <p:txBody>
          <a:bodyPr>
            <a:normAutofit/>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ko-KR" altLang="en-US" dirty="0" smtClean="0"/>
              <a:t>현재 주</a:t>
            </a:r>
            <a:r>
              <a:rPr lang="en-US" altLang="ko-KR" dirty="0" smtClean="0"/>
              <a:t>(MAJOR) </a:t>
            </a:r>
            <a:r>
              <a:rPr lang="ko-KR" altLang="en-US" dirty="0" smtClean="0"/>
              <a:t>유통 방식</a:t>
            </a:r>
            <a:r>
              <a:rPr lang="ko-KR" altLang="en-US" baseline="0" dirty="0" smtClean="0"/>
              <a:t> </a:t>
            </a:r>
            <a:r>
              <a:rPr lang="en-US" altLang="ko-KR" baseline="0" dirty="0" smtClean="0"/>
              <a:t>: </a:t>
            </a:r>
            <a:r>
              <a:rPr lang="ko-KR" altLang="en-US" baseline="0" dirty="0" smtClean="0"/>
              <a:t>단말기 제조사</a:t>
            </a:r>
            <a:r>
              <a:rPr lang="en-US" altLang="ko-KR" baseline="0" dirty="0" smtClean="0"/>
              <a:t>(Apple) </a:t>
            </a:r>
            <a:r>
              <a:rPr lang="ko-KR" altLang="en-US" baseline="0" dirty="0" smtClean="0"/>
              <a:t>및 </a:t>
            </a:r>
            <a:r>
              <a:rPr lang="en-US" altLang="ko-KR" baseline="0" dirty="0" smtClean="0"/>
              <a:t>OS </a:t>
            </a:r>
            <a:r>
              <a:rPr lang="ko-KR" altLang="en-US" baseline="0" dirty="0" smtClean="0"/>
              <a:t>벤더 </a:t>
            </a:r>
            <a:r>
              <a:rPr lang="en-US" altLang="ko-KR" baseline="0" dirty="0" smtClean="0"/>
              <a:t>(Google) </a:t>
            </a:r>
            <a:r>
              <a:rPr lang="ko-KR" altLang="en-US" baseline="0" dirty="0" smtClean="0"/>
              <a:t>이 각자의 </a:t>
            </a:r>
            <a:r>
              <a:rPr lang="en-US" altLang="ko-KR" baseline="0" dirty="0" smtClean="0"/>
              <a:t>App store</a:t>
            </a:r>
            <a:r>
              <a:rPr lang="ko-KR" altLang="en-US" baseline="0" dirty="0" smtClean="0"/>
              <a:t>를 통해 </a:t>
            </a:r>
            <a:r>
              <a:rPr lang="en-US" altLang="ko-KR" baseline="0" dirty="0" smtClean="0"/>
              <a:t>application</a:t>
            </a:r>
            <a:r>
              <a:rPr lang="ko-KR" altLang="en-US" baseline="0" dirty="0" smtClean="0"/>
              <a:t>을 유통</a:t>
            </a:r>
            <a:endParaRPr lang="ko-KR" altLang="en-US" dirty="0"/>
          </a:p>
        </p:txBody>
      </p:sp>
      <p:sp>
        <p:nvSpPr>
          <p:cNvPr id="4" name="슬라이드 번호 개체 틀 3"/>
          <p:cNvSpPr>
            <a:spLocks noGrp="1"/>
          </p:cNvSpPr>
          <p:nvPr>
            <p:ph type="sldNum" sz="quarter" idx="10"/>
          </p:nvPr>
        </p:nvSpPr>
        <p:spPr/>
        <p:txBody>
          <a:bodyPr/>
          <a:lstStyle/>
          <a:p>
            <a:pPr>
              <a:defRPr/>
            </a:pPr>
            <a:fld id="{23DB6717-68DB-491F-B4ED-ED33E003D1D5}" type="slidenum">
              <a:rPr lang="en-US" altLang="ko-KR" smtClean="0">
                <a:solidFill>
                  <a:prstClr val="black"/>
                </a:solidFill>
              </a:rPr>
              <a:pPr>
                <a:defRPr/>
              </a:pPr>
              <a:t>22</a:t>
            </a:fld>
            <a:endParaRPr lang="en-US" altLang="ko-KR">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30275" y="739775"/>
            <a:ext cx="4937125" cy="3703638"/>
          </a:xfrm>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pPr>
              <a:defRPr/>
            </a:pPr>
            <a:fld id="{1F84CFC4-9BF2-47A5-8BF5-91127644385D}" type="slidenum">
              <a:rPr lang="en-US" altLang="ko-KR" smtClean="0"/>
              <a:pPr>
                <a:defRPr/>
              </a:pPr>
              <a:t>23</a:t>
            </a:fld>
            <a:endParaRPr lang="en-US" altLang="ko-K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슬라이드 이미지 개체 틀 1"/>
          <p:cNvSpPr>
            <a:spLocks noGrp="1" noRot="1" noChangeAspect="1" noTextEdit="1"/>
          </p:cNvSpPr>
          <p:nvPr>
            <p:ph type="sldImg"/>
          </p:nvPr>
        </p:nvSpPr>
        <p:spPr>
          <a:xfrm>
            <a:off x="930275" y="739775"/>
            <a:ext cx="4937125" cy="3703638"/>
          </a:xfrm>
          <a:ln/>
        </p:spPr>
      </p:sp>
      <p:sp>
        <p:nvSpPr>
          <p:cNvPr id="97283" name="슬라이드 노트 개체 틀 2"/>
          <p:cNvSpPr>
            <a:spLocks noGrp="1"/>
          </p:cNvSpPr>
          <p:nvPr>
            <p:ph type="body" idx="1"/>
          </p:nvPr>
        </p:nvSpPr>
        <p:spPr>
          <a:noFill/>
          <a:ln/>
        </p:spPr>
        <p:txBody>
          <a:bodyPr/>
          <a:lstStyle/>
          <a:p>
            <a:r>
              <a:rPr lang="ko-KR" altLang="en-US" dirty="0" err="1" smtClean="0"/>
              <a:t>모바일</a:t>
            </a:r>
            <a:r>
              <a:rPr lang="ko-KR" altLang="en-US" dirty="0" smtClean="0"/>
              <a:t> </a:t>
            </a:r>
            <a:r>
              <a:rPr lang="ko-KR" altLang="en-US" dirty="0" err="1" smtClean="0"/>
              <a:t>뱅킹</a:t>
            </a:r>
            <a:endParaRPr lang="en-US" altLang="ko-KR" dirty="0" smtClean="0"/>
          </a:p>
          <a:p>
            <a:r>
              <a:rPr lang="en-US" altLang="ko-KR" dirty="0" smtClean="0"/>
              <a:t>	</a:t>
            </a:r>
            <a:r>
              <a:rPr lang="ko-KR" altLang="en-US" dirty="0" smtClean="0"/>
              <a:t>매년 </a:t>
            </a:r>
            <a:r>
              <a:rPr lang="en-US" altLang="ko-KR" dirty="0" smtClean="0"/>
              <a:t>1/3</a:t>
            </a:r>
            <a:r>
              <a:rPr lang="en-US" altLang="ko-KR" baseline="0" dirty="0" smtClean="0"/>
              <a:t> </a:t>
            </a:r>
            <a:r>
              <a:rPr lang="ko-KR" altLang="en-US" baseline="0" dirty="0" smtClean="0"/>
              <a:t>씩 증가</a:t>
            </a:r>
            <a:endParaRPr lang="en-US" altLang="ko-KR" baseline="0" dirty="0" smtClean="0"/>
          </a:p>
          <a:p>
            <a:r>
              <a:rPr lang="ko-KR" altLang="en-US" baseline="0" dirty="0" err="1" smtClean="0"/>
              <a:t>모바일</a:t>
            </a:r>
            <a:r>
              <a:rPr lang="ko-KR" altLang="en-US" baseline="0" dirty="0" smtClean="0"/>
              <a:t> </a:t>
            </a:r>
            <a:r>
              <a:rPr lang="en-US" altLang="ko-KR" baseline="0" dirty="0" smtClean="0"/>
              <a:t>SNS</a:t>
            </a:r>
            <a:endParaRPr lang="en-US" altLang="ko-KR" dirty="0" smtClean="0"/>
          </a:p>
          <a:p>
            <a:r>
              <a:rPr lang="en-US" altLang="ko-KR" dirty="0" smtClean="0"/>
              <a:t>	2010</a:t>
            </a:r>
            <a:r>
              <a:rPr lang="ko-KR" altLang="en-US" dirty="0" smtClean="0"/>
              <a:t>년</a:t>
            </a:r>
            <a:r>
              <a:rPr lang="ko-KR" altLang="en-US" baseline="0" dirty="0" smtClean="0"/>
              <a:t> </a:t>
            </a:r>
            <a:r>
              <a:rPr lang="en-US" altLang="ko-KR" baseline="0" dirty="0" smtClean="0"/>
              <a:t>1</a:t>
            </a:r>
            <a:r>
              <a:rPr lang="ko-KR" altLang="en-US" baseline="0" dirty="0" smtClean="0"/>
              <a:t>월 통계에 따르면 </a:t>
            </a:r>
            <a:r>
              <a:rPr lang="en-US" altLang="ko-KR" baseline="0" dirty="0" smtClean="0"/>
              <a:t>30.8%</a:t>
            </a:r>
            <a:r>
              <a:rPr lang="ko-KR" altLang="en-US" baseline="0" dirty="0" smtClean="0"/>
              <a:t>의 스마트폰 유저가 </a:t>
            </a:r>
            <a:r>
              <a:rPr lang="ko-KR" altLang="en-US" baseline="0" dirty="0" err="1" smtClean="0"/>
              <a:t>소셜</a:t>
            </a:r>
            <a:r>
              <a:rPr lang="ko-KR" altLang="en-US" baseline="0" dirty="0" smtClean="0"/>
              <a:t> 네트워크 </a:t>
            </a:r>
            <a:r>
              <a:rPr lang="ko-KR" altLang="en-US" baseline="0" dirty="0" err="1" smtClean="0"/>
              <a:t>모바일</a:t>
            </a:r>
            <a:r>
              <a:rPr lang="ko-KR" altLang="en-US" baseline="0" dirty="0" smtClean="0"/>
              <a:t> 사이트를 방문</a:t>
            </a:r>
            <a:endParaRPr lang="en-US" altLang="ko-KR" baseline="0" dirty="0" smtClean="0"/>
          </a:p>
          <a:p>
            <a:endParaRPr lang="en-US" altLang="ko-KR" baseline="0" dirty="0" smtClean="0"/>
          </a:p>
          <a:p>
            <a:endParaRPr lang="ko-KR" altLang="en-US" dirty="0" smtClean="0"/>
          </a:p>
        </p:txBody>
      </p:sp>
      <p:sp>
        <p:nvSpPr>
          <p:cNvPr id="97284" name="슬라이드 번호 개체 틀 3"/>
          <p:cNvSpPr>
            <a:spLocks noGrp="1"/>
          </p:cNvSpPr>
          <p:nvPr>
            <p:ph type="sldNum" sz="quarter" idx="5"/>
          </p:nvPr>
        </p:nvSpPr>
        <p:spPr>
          <a:noFill/>
        </p:spPr>
        <p:txBody>
          <a:bodyPr/>
          <a:lstStyle/>
          <a:p>
            <a:fld id="{83E032FB-FEF5-41E8-A2AB-8714774707D3}" type="slidenum">
              <a:rPr lang="en-US" altLang="ko-KR" smtClean="0"/>
              <a:pPr/>
              <a:t>24</a:t>
            </a:fld>
            <a:endParaRPr lang="en-US" altLang="ko-KR"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슬라이드 이미지 개체 틀 1"/>
          <p:cNvSpPr>
            <a:spLocks noGrp="1" noRot="1" noChangeAspect="1" noTextEdit="1"/>
          </p:cNvSpPr>
          <p:nvPr>
            <p:ph type="sldImg"/>
          </p:nvPr>
        </p:nvSpPr>
        <p:spPr>
          <a:xfrm>
            <a:off x="930275" y="739775"/>
            <a:ext cx="4937125" cy="3703638"/>
          </a:xfrm>
          <a:ln/>
        </p:spPr>
      </p:sp>
      <p:sp>
        <p:nvSpPr>
          <p:cNvPr id="98307" name="슬라이드 노트 개체 틀 2"/>
          <p:cNvSpPr>
            <a:spLocks noGrp="1"/>
          </p:cNvSpPr>
          <p:nvPr>
            <p:ph type="body" idx="1"/>
          </p:nvPr>
        </p:nvSpPr>
        <p:spPr>
          <a:noFill/>
          <a:ln/>
        </p:spPr>
        <p:txBody>
          <a:bodyPr/>
          <a:lstStyle/>
          <a:p>
            <a:r>
              <a:rPr lang="ko-KR" altLang="en-US" dirty="0" err="1" smtClean="0"/>
              <a:t>모바일</a:t>
            </a:r>
            <a:r>
              <a:rPr lang="ko-KR" altLang="en-US" dirty="0" smtClean="0"/>
              <a:t> </a:t>
            </a:r>
            <a:r>
              <a:rPr lang="en-US" altLang="ko-KR" dirty="0" smtClean="0"/>
              <a:t>AR</a:t>
            </a:r>
          </a:p>
          <a:p>
            <a:r>
              <a:rPr lang="en-US" altLang="ko-KR" dirty="0" smtClean="0"/>
              <a:t>	</a:t>
            </a:r>
            <a:r>
              <a:rPr lang="ko-KR" altLang="en-US" dirty="0" smtClean="0"/>
              <a:t>현실과 가상을 합성하여 시각화 하는 것</a:t>
            </a:r>
            <a:r>
              <a:rPr lang="en-US" altLang="ko-KR" dirty="0" smtClean="0"/>
              <a:t>,</a:t>
            </a:r>
          </a:p>
          <a:p>
            <a:endParaRPr lang="en-US" altLang="ko-KR" dirty="0" smtClean="0"/>
          </a:p>
          <a:p>
            <a:r>
              <a:rPr lang="ko-KR" altLang="en-US" dirty="0" smtClean="0"/>
              <a:t>대표적 서비스로 </a:t>
            </a:r>
            <a:r>
              <a:rPr lang="en-US" altLang="ko-KR" dirty="0" smtClean="0"/>
              <a:t>I Need Coffee</a:t>
            </a:r>
            <a:r>
              <a:rPr lang="ko-KR" altLang="en-US" dirty="0" smtClean="0"/>
              <a:t>와 일본의 세카이 카메라가 있음</a:t>
            </a:r>
            <a:endParaRPr lang="en-US" altLang="ko-KR" dirty="0" smtClean="0"/>
          </a:p>
          <a:p>
            <a:endParaRPr lang="en-US" altLang="ko-KR" dirty="0" smtClean="0"/>
          </a:p>
          <a:p>
            <a:r>
              <a:rPr lang="en-US" altLang="ko-KR" dirty="0" smtClean="0"/>
              <a:t>I Need Coffee</a:t>
            </a:r>
          </a:p>
          <a:p>
            <a:r>
              <a:rPr lang="en-US" altLang="ko-KR" dirty="0" smtClean="0"/>
              <a:t>	</a:t>
            </a:r>
            <a:r>
              <a:rPr lang="ko-KR" altLang="en-US" dirty="0" smtClean="0"/>
              <a:t>가까운 커피 전문점 위치를 </a:t>
            </a:r>
            <a:r>
              <a:rPr lang="en-US" altLang="ko-KR" dirty="0" smtClean="0"/>
              <a:t>AR</a:t>
            </a:r>
            <a:r>
              <a:rPr lang="ko-KR" altLang="en-US" dirty="0" smtClean="0"/>
              <a:t>로 방향과 거리를 표시</a:t>
            </a:r>
            <a:endParaRPr lang="en-US" altLang="ko-KR" dirty="0" smtClean="0"/>
          </a:p>
          <a:p>
            <a:r>
              <a:rPr lang="en-US" altLang="ko-KR" dirty="0" err="1" smtClean="0"/>
              <a:t>Sekai</a:t>
            </a:r>
            <a:r>
              <a:rPr lang="en-US" altLang="ko-KR" dirty="0" smtClean="0"/>
              <a:t> </a:t>
            </a:r>
            <a:r>
              <a:rPr lang="ko-KR" altLang="en-US" dirty="0" smtClean="0"/>
              <a:t>카메라</a:t>
            </a:r>
            <a:endParaRPr lang="en-US" altLang="ko-KR" dirty="0" smtClean="0"/>
          </a:p>
          <a:p>
            <a:r>
              <a:rPr lang="en-US" altLang="ko-KR" dirty="0" smtClean="0"/>
              <a:t>	</a:t>
            </a:r>
            <a:r>
              <a:rPr lang="ko-KR" altLang="en-US" dirty="0" smtClean="0"/>
              <a:t>사용자가 특정 위치에서 텍스트를 남기면 다른 사용자가 해당 위치에서 이전 사용자가 남긴 텍스트를 확인할 수 있음</a:t>
            </a:r>
          </a:p>
        </p:txBody>
      </p:sp>
      <p:sp>
        <p:nvSpPr>
          <p:cNvPr id="98308" name="슬라이드 번호 개체 틀 3"/>
          <p:cNvSpPr>
            <a:spLocks noGrp="1"/>
          </p:cNvSpPr>
          <p:nvPr>
            <p:ph type="sldNum" sz="quarter" idx="5"/>
          </p:nvPr>
        </p:nvSpPr>
        <p:spPr>
          <a:noFill/>
        </p:spPr>
        <p:txBody>
          <a:bodyPr/>
          <a:lstStyle/>
          <a:p>
            <a:fld id="{FE5E17FF-2481-412A-B5E8-1D8820420EEA}" type="slidenum">
              <a:rPr lang="en-US" altLang="ko-KR" smtClean="0"/>
              <a:pPr/>
              <a:t>25</a:t>
            </a:fld>
            <a:endParaRPr lang="en-US" altLang="ko-KR"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슬라이드 이미지 개체 틀 1"/>
          <p:cNvSpPr>
            <a:spLocks noGrp="1" noRot="1" noChangeAspect="1" noTextEdit="1"/>
          </p:cNvSpPr>
          <p:nvPr>
            <p:ph type="sldImg"/>
          </p:nvPr>
        </p:nvSpPr>
        <p:spPr>
          <a:xfrm>
            <a:off x="930275" y="739775"/>
            <a:ext cx="4937125" cy="3703638"/>
          </a:xfrm>
          <a:ln/>
        </p:spPr>
      </p:sp>
      <p:sp>
        <p:nvSpPr>
          <p:cNvPr id="99331" name="슬라이드 노트 개체 틀 2"/>
          <p:cNvSpPr>
            <a:spLocks noGrp="1"/>
          </p:cNvSpPr>
          <p:nvPr>
            <p:ph type="body" idx="1"/>
          </p:nvPr>
        </p:nvSpPr>
        <p:spPr>
          <a:noFill/>
          <a:ln/>
        </p:spPr>
        <p:txBody>
          <a:bodyPr/>
          <a:lstStyle/>
          <a:p>
            <a:r>
              <a:rPr lang="ko-KR" altLang="en-US" dirty="0" err="1" smtClean="0"/>
              <a:t>모바일</a:t>
            </a:r>
            <a:r>
              <a:rPr lang="ko-KR" altLang="en-US" dirty="0" smtClean="0"/>
              <a:t> </a:t>
            </a:r>
            <a:r>
              <a:rPr lang="ko-KR" altLang="en-US" dirty="0" err="1" smtClean="0"/>
              <a:t>소셜</a:t>
            </a:r>
            <a:r>
              <a:rPr lang="ko-KR" altLang="en-US" dirty="0" smtClean="0"/>
              <a:t> 네트워크</a:t>
            </a:r>
            <a:endParaRPr lang="en-US" altLang="ko-KR" dirty="0" smtClean="0"/>
          </a:p>
          <a:p>
            <a:r>
              <a:rPr lang="ko-KR" altLang="en-US" dirty="0" err="1" smtClean="0"/>
              <a:t>트위터는</a:t>
            </a:r>
            <a:r>
              <a:rPr lang="ko-KR" altLang="en-US" dirty="0" smtClean="0"/>
              <a:t> </a:t>
            </a:r>
            <a:r>
              <a:rPr lang="en-US" altLang="ko-KR" dirty="0" smtClean="0"/>
              <a:t>1</a:t>
            </a:r>
            <a:r>
              <a:rPr lang="ko-KR" altLang="en-US" dirty="0" smtClean="0"/>
              <a:t>년간 </a:t>
            </a:r>
            <a:r>
              <a:rPr lang="en-US" altLang="ko-KR" dirty="0" smtClean="0"/>
              <a:t>350</a:t>
            </a:r>
            <a:r>
              <a:rPr lang="ko-KR" altLang="en-US" dirty="0" smtClean="0"/>
              <a:t>배가 성장하고 </a:t>
            </a:r>
            <a:r>
              <a:rPr lang="ko-KR" altLang="en-US" dirty="0" err="1" smtClean="0"/>
              <a:t>페이스북은</a:t>
            </a:r>
            <a:r>
              <a:rPr lang="ko-KR" altLang="en-US" dirty="0" smtClean="0"/>
              <a:t> </a:t>
            </a:r>
            <a:r>
              <a:rPr lang="en-US" altLang="ko-KR" dirty="0" smtClean="0"/>
              <a:t>1</a:t>
            </a:r>
            <a:r>
              <a:rPr lang="ko-KR" altLang="en-US" dirty="0" smtClean="0"/>
              <a:t>년간 </a:t>
            </a:r>
            <a:r>
              <a:rPr lang="en-US" altLang="ko-KR" dirty="0" smtClean="0"/>
              <a:t>112%</a:t>
            </a:r>
            <a:r>
              <a:rPr lang="ko-KR" altLang="en-US" dirty="0" smtClean="0"/>
              <a:t>가 증가하는</a:t>
            </a:r>
            <a:endParaRPr lang="en-US" altLang="ko-KR" dirty="0" smtClean="0"/>
          </a:p>
          <a:p>
            <a:r>
              <a:rPr lang="ko-KR" altLang="en-US" baseline="0" dirty="0" smtClean="0"/>
              <a:t>폭발적 </a:t>
            </a:r>
            <a:r>
              <a:rPr lang="ko-KR" altLang="en-US" dirty="0" smtClean="0"/>
              <a:t>성장 </a:t>
            </a:r>
            <a:r>
              <a:rPr lang="en-US" altLang="ko-KR" dirty="0" smtClean="0"/>
              <a:t>(2009</a:t>
            </a:r>
            <a:r>
              <a:rPr lang="ko-KR" altLang="en-US" dirty="0" smtClean="0"/>
              <a:t>년 </a:t>
            </a:r>
            <a:r>
              <a:rPr lang="en-US" altLang="ko-KR" dirty="0" smtClean="0"/>
              <a:t>2</a:t>
            </a:r>
            <a:r>
              <a:rPr lang="ko-KR" altLang="en-US" dirty="0" err="1" smtClean="0"/>
              <a:t>억명</a:t>
            </a:r>
            <a:r>
              <a:rPr lang="ko-KR" altLang="en-US" dirty="0" smtClean="0"/>
              <a:t> </a:t>
            </a:r>
            <a:r>
              <a:rPr lang="en-US" altLang="ko-KR" dirty="0" smtClean="0"/>
              <a:t>2010</a:t>
            </a:r>
            <a:r>
              <a:rPr lang="ko-KR" altLang="en-US" dirty="0" smtClean="0"/>
              <a:t>년 </a:t>
            </a:r>
            <a:r>
              <a:rPr lang="en-US" altLang="ko-KR" dirty="0" smtClean="0"/>
              <a:t>8</a:t>
            </a:r>
            <a:r>
              <a:rPr lang="ko-KR" altLang="en-US" dirty="0" err="1" smtClean="0"/>
              <a:t>억명</a:t>
            </a:r>
            <a:r>
              <a:rPr lang="ko-KR" altLang="en-US" dirty="0" smtClean="0"/>
              <a:t> 전망</a:t>
            </a:r>
            <a:r>
              <a:rPr lang="en-US" altLang="ko-KR" dirty="0" smtClean="0"/>
              <a:t>) </a:t>
            </a:r>
            <a:r>
              <a:rPr lang="ko-KR" altLang="en-US" dirty="0" smtClean="0"/>
              <a:t>국내에는 아직 큰 인기가 있는 것은 아님</a:t>
            </a:r>
            <a:endParaRPr lang="en-US" altLang="ko-KR" dirty="0" smtClean="0"/>
          </a:p>
          <a:p>
            <a:endParaRPr lang="en-US" altLang="ko-KR" dirty="0" smtClean="0"/>
          </a:p>
          <a:p>
            <a:pPr marL="0" marR="0" indent="0" algn="l" defTabSz="914400" rtl="0" eaLnBrk="0" fontAlgn="base" latinLnBrk="1" hangingPunct="0">
              <a:lnSpc>
                <a:spcPct val="100000"/>
              </a:lnSpc>
              <a:spcBef>
                <a:spcPct val="30000"/>
              </a:spcBef>
              <a:spcAft>
                <a:spcPct val="0"/>
              </a:spcAft>
              <a:buClrTx/>
              <a:buSzTx/>
              <a:buFontTx/>
              <a:buNone/>
              <a:tabLst/>
              <a:defRPr/>
            </a:pPr>
            <a:r>
              <a:rPr lang="ko-KR" altLang="en-US" dirty="0" smtClean="0"/>
              <a:t>최근 게임적 요소 도입이 큰 특징인 </a:t>
            </a:r>
            <a:r>
              <a:rPr lang="ko-KR" altLang="en-US" dirty="0" err="1" smtClean="0"/>
              <a:t>포스퀘어라는</a:t>
            </a:r>
            <a:r>
              <a:rPr lang="ko-KR" altLang="en-US" dirty="0" smtClean="0"/>
              <a:t> 서비스가 주목되고 있음</a:t>
            </a:r>
            <a:endParaRPr lang="en-US" altLang="ko-KR" dirty="0" smtClean="0"/>
          </a:p>
          <a:p>
            <a:endParaRPr lang="ko-KR" altLang="en-US" dirty="0" smtClean="0"/>
          </a:p>
        </p:txBody>
      </p:sp>
      <p:sp>
        <p:nvSpPr>
          <p:cNvPr id="99332" name="슬라이드 번호 개체 틀 3"/>
          <p:cNvSpPr>
            <a:spLocks noGrp="1"/>
          </p:cNvSpPr>
          <p:nvPr>
            <p:ph type="sldNum" sz="quarter" idx="5"/>
          </p:nvPr>
        </p:nvSpPr>
        <p:spPr>
          <a:noFill/>
        </p:spPr>
        <p:txBody>
          <a:bodyPr/>
          <a:lstStyle/>
          <a:p>
            <a:fld id="{A95EB6F2-5A44-4169-BE53-9E81AF298D39}" type="slidenum">
              <a:rPr lang="en-US" altLang="ko-KR" smtClean="0"/>
              <a:pPr/>
              <a:t>26</a:t>
            </a:fld>
            <a:endParaRPr lang="en-US" altLang="ko-KR"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슬라이드 이미지 개체 틀 1"/>
          <p:cNvSpPr>
            <a:spLocks noGrp="1" noRot="1" noChangeAspect="1" noTextEdit="1"/>
          </p:cNvSpPr>
          <p:nvPr>
            <p:ph type="sldImg"/>
          </p:nvPr>
        </p:nvSpPr>
        <p:spPr>
          <a:xfrm>
            <a:off x="930275" y="739775"/>
            <a:ext cx="4937125" cy="3703638"/>
          </a:xfrm>
          <a:ln/>
        </p:spPr>
      </p:sp>
      <p:sp>
        <p:nvSpPr>
          <p:cNvPr id="100355" name="슬라이드 노트 개체 틀 2"/>
          <p:cNvSpPr>
            <a:spLocks noGrp="1"/>
          </p:cNvSpPr>
          <p:nvPr>
            <p:ph type="body" idx="1"/>
          </p:nvPr>
        </p:nvSpPr>
        <p:spPr>
          <a:noFill/>
          <a:ln/>
        </p:spPr>
        <p:txBody>
          <a:bodyPr/>
          <a:lstStyle/>
          <a:p>
            <a:r>
              <a:rPr lang="ko-KR" altLang="en-US" dirty="0" err="1" smtClean="0"/>
              <a:t>모바일</a:t>
            </a:r>
            <a:r>
              <a:rPr lang="ko-KR" altLang="en-US" dirty="0" smtClean="0"/>
              <a:t> </a:t>
            </a:r>
            <a:r>
              <a:rPr lang="ko-KR" altLang="en-US" dirty="0" err="1" smtClean="0"/>
              <a:t>뱅킹</a:t>
            </a:r>
            <a:endParaRPr lang="en-US" altLang="ko-KR" dirty="0" smtClean="0"/>
          </a:p>
          <a:p>
            <a:r>
              <a:rPr lang="en-US" altLang="ko-KR" dirty="0" smtClean="0"/>
              <a:t>	</a:t>
            </a:r>
            <a:r>
              <a:rPr lang="ko-KR" altLang="en-US" dirty="0" smtClean="0"/>
              <a:t>아직 </a:t>
            </a:r>
            <a:r>
              <a:rPr lang="ko-KR" altLang="en-US" dirty="0" err="1" smtClean="0"/>
              <a:t>스마트폰</a:t>
            </a:r>
            <a:r>
              <a:rPr lang="ko-KR" altLang="en-US" dirty="0" smtClean="0"/>
              <a:t> </a:t>
            </a:r>
            <a:r>
              <a:rPr lang="ko-KR" altLang="en-US" dirty="0" err="1" smtClean="0"/>
              <a:t>모바일</a:t>
            </a:r>
            <a:r>
              <a:rPr lang="ko-KR" altLang="en-US" dirty="0" smtClean="0"/>
              <a:t> </a:t>
            </a:r>
            <a:r>
              <a:rPr lang="ko-KR" altLang="en-US" dirty="0" err="1" smtClean="0"/>
              <a:t>뱅킹</a:t>
            </a:r>
            <a:r>
              <a:rPr lang="ko-KR" altLang="en-US" dirty="0" smtClean="0"/>
              <a:t> 규모는 작은 편</a:t>
            </a:r>
            <a:r>
              <a:rPr lang="en-US" altLang="ko-KR" dirty="0" smtClean="0"/>
              <a:t>,</a:t>
            </a:r>
          </a:p>
          <a:p>
            <a:r>
              <a:rPr lang="en-US" altLang="ko-KR" dirty="0" smtClean="0"/>
              <a:t>	</a:t>
            </a:r>
            <a:r>
              <a:rPr lang="ko-KR" altLang="en-US" dirty="0" err="1" smtClean="0"/>
              <a:t>모바일</a:t>
            </a:r>
            <a:r>
              <a:rPr lang="ko-KR" altLang="en-US" dirty="0" smtClean="0"/>
              <a:t> </a:t>
            </a:r>
            <a:r>
              <a:rPr lang="ko-KR" altLang="en-US" dirty="0" err="1" smtClean="0"/>
              <a:t>뱅킹</a:t>
            </a:r>
            <a:r>
              <a:rPr lang="ko-KR" altLang="en-US" dirty="0" smtClean="0"/>
              <a:t> 플랫폼을 개발하는 </a:t>
            </a:r>
            <a:r>
              <a:rPr lang="ko-KR" altLang="en-US" dirty="0" err="1" smtClean="0"/>
              <a:t>이니시스</a:t>
            </a:r>
            <a:r>
              <a:rPr lang="en-US" altLang="ko-KR" dirty="0" smtClean="0"/>
              <a:t>,</a:t>
            </a:r>
            <a:r>
              <a:rPr lang="en-US" altLang="ko-KR" baseline="0" dirty="0" smtClean="0"/>
              <a:t> </a:t>
            </a:r>
            <a:r>
              <a:rPr lang="ko-KR" altLang="en-US" baseline="0" dirty="0" err="1" smtClean="0"/>
              <a:t>다날의</a:t>
            </a:r>
            <a:r>
              <a:rPr lang="ko-KR" altLang="en-US" baseline="0" dirty="0" smtClean="0"/>
              <a:t> </a:t>
            </a:r>
            <a:r>
              <a:rPr lang="ko-KR" altLang="en-US" baseline="0" dirty="0" err="1" smtClean="0"/>
              <a:t>스마트폰</a:t>
            </a:r>
            <a:r>
              <a:rPr lang="ko-KR" altLang="en-US" baseline="0" dirty="0" smtClean="0"/>
              <a:t> 솔루션 출시로 </a:t>
            </a:r>
            <a:endParaRPr lang="en-US" altLang="ko-KR" baseline="0" dirty="0" smtClean="0"/>
          </a:p>
          <a:p>
            <a:r>
              <a:rPr lang="en-US" altLang="ko-KR" baseline="0" dirty="0" smtClean="0"/>
              <a:t>	</a:t>
            </a:r>
            <a:r>
              <a:rPr lang="ko-KR" altLang="en-US" baseline="0" dirty="0" smtClean="0"/>
              <a:t>이 같은 솔루션을 이용하는 은행 권의 추가적인 참여가 이루어 질 것으로 전망</a:t>
            </a:r>
            <a:endParaRPr lang="ko-KR" altLang="en-US" dirty="0" smtClean="0"/>
          </a:p>
        </p:txBody>
      </p:sp>
      <p:sp>
        <p:nvSpPr>
          <p:cNvPr id="100356" name="슬라이드 번호 개체 틀 3"/>
          <p:cNvSpPr>
            <a:spLocks noGrp="1"/>
          </p:cNvSpPr>
          <p:nvPr>
            <p:ph type="sldNum" sz="quarter" idx="5"/>
          </p:nvPr>
        </p:nvSpPr>
        <p:spPr>
          <a:noFill/>
        </p:spPr>
        <p:txBody>
          <a:bodyPr/>
          <a:lstStyle/>
          <a:p>
            <a:fld id="{6FDA0CAB-8683-4DAC-8C92-50E767CCCDC2}" type="slidenum">
              <a:rPr lang="en-US" altLang="ko-KR" smtClean="0"/>
              <a:pPr/>
              <a:t>27</a:t>
            </a:fld>
            <a:endParaRPr lang="en-US" altLang="ko-KR"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슬라이드 이미지 개체 틀 1"/>
          <p:cNvSpPr>
            <a:spLocks noGrp="1" noRot="1" noChangeAspect="1" noTextEdit="1"/>
          </p:cNvSpPr>
          <p:nvPr>
            <p:ph type="sldImg"/>
          </p:nvPr>
        </p:nvSpPr>
        <p:spPr>
          <a:xfrm>
            <a:off x="930275" y="739775"/>
            <a:ext cx="4937125" cy="3703638"/>
          </a:xfrm>
          <a:ln/>
        </p:spPr>
      </p:sp>
      <p:sp>
        <p:nvSpPr>
          <p:cNvPr id="101379" name="슬라이드 노트 개체 틀 2"/>
          <p:cNvSpPr>
            <a:spLocks noGrp="1"/>
          </p:cNvSpPr>
          <p:nvPr>
            <p:ph type="body" idx="1"/>
          </p:nvPr>
        </p:nvSpPr>
        <p:spPr>
          <a:noFill/>
          <a:ln/>
        </p:spPr>
        <p:txBody>
          <a:bodyPr/>
          <a:lstStyle/>
          <a:p>
            <a:r>
              <a:rPr lang="ko-KR" altLang="en-US" dirty="0" smtClean="0"/>
              <a:t>스마트 </a:t>
            </a:r>
            <a:r>
              <a:rPr lang="ko-KR" altLang="en-US" dirty="0" err="1" smtClean="0"/>
              <a:t>폰을</a:t>
            </a:r>
            <a:r>
              <a:rPr lang="ko-KR" altLang="en-US" dirty="0" smtClean="0"/>
              <a:t> 이용하면 스마트 폰 기능을 이용하는 적절한 광고가 가능해짐</a:t>
            </a:r>
            <a:r>
              <a:rPr lang="en-US" altLang="ko-KR" dirty="0" smtClean="0"/>
              <a:t>.</a:t>
            </a:r>
          </a:p>
          <a:p>
            <a:endParaRPr lang="ko-KR" altLang="en-US" dirty="0" smtClean="0"/>
          </a:p>
        </p:txBody>
      </p:sp>
      <p:sp>
        <p:nvSpPr>
          <p:cNvPr id="101380" name="슬라이드 번호 개체 틀 3"/>
          <p:cNvSpPr>
            <a:spLocks noGrp="1"/>
          </p:cNvSpPr>
          <p:nvPr>
            <p:ph type="sldNum" sz="quarter" idx="5"/>
          </p:nvPr>
        </p:nvSpPr>
        <p:spPr>
          <a:noFill/>
        </p:spPr>
        <p:txBody>
          <a:bodyPr/>
          <a:lstStyle/>
          <a:p>
            <a:fld id="{F6F2DE68-D8E1-4CEE-BDD8-4CCE84457F44}" type="slidenum">
              <a:rPr lang="en-US" altLang="ko-KR" smtClean="0"/>
              <a:pPr/>
              <a:t>28</a:t>
            </a:fld>
            <a:endParaRPr lang="en-US" altLang="ko-KR"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슬라이드 이미지 개체 틀 1"/>
          <p:cNvSpPr>
            <a:spLocks noGrp="1" noRot="1" noChangeAspect="1" noTextEdit="1"/>
          </p:cNvSpPr>
          <p:nvPr>
            <p:ph type="sldImg"/>
          </p:nvPr>
        </p:nvSpPr>
        <p:spPr>
          <a:xfrm>
            <a:off x="930275" y="739775"/>
            <a:ext cx="4937125" cy="3703638"/>
          </a:xfrm>
          <a:ln/>
        </p:spPr>
      </p:sp>
      <p:sp>
        <p:nvSpPr>
          <p:cNvPr id="102403" name="슬라이드 노트 개체 틀 2"/>
          <p:cNvSpPr>
            <a:spLocks noGrp="1"/>
          </p:cNvSpPr>
          <p:nvPr>
            <p:ph type="body" idx="1"/>
          </p:nvPr>
        </p:nvSpPr>
        <p:spPr>
          <a:noFill/>
          <a:ln/>
        </p:spPr>
        <p:txBody>
          <a:bodyPr/>
          <a:lstStyle/>
          <a:p>
            <a:r>
              <a:rPr lang="ko-KR" altLang="en-US" dirty="0" smtClean="0"/>
              <a:t>이와 같은 </a:t>
            </a:r>
            <a:r>
              <a:rPr lang="ko-KR" altLang="en-US" dirty="0" err="1" smtClean="0"/>
              <a:t>스마트폰</a:t>
            </a:r>
            <a:r>
              <a:rPr lang="ko-KR" altLang="en-US" dirty="0" smtClean="0"/>
              <a:t> 서비스 증가로 </a:t>
            </a:r>
            <a:r>
              <a:rPr lang="ko-KR" altLang="en-US" dirty="0" err="1" smtClean="0"/>
              <a:t>모바일</a:t>
            </a:r>
            <a:r>
              <a:rPr lang="ko-KR" altLang="en-US" dirty="0" smtClean="0"/>
              <a:t> 인터넷 </a:t>
            </a:r>
            <a:r>
              <a:rPr lang="ko-KR" altLang="en-US" dirty="0" err="1" smtClean="0"/>
              <a:t>트래픽의</a:t>
            </a:r>
            <a:r>
              <a:rPr lang="ko-KR" altLang="en-US" dirty="0" smtClean="0"/>
              <a:t> 폭발적 증가 예상</a:t>
            </a:r>
            <a:endParaRPr lang="en-US" altLang="ko-KR" dirty="0" smtClean="0"/>
          </a:p>
          <a:p>
            <a:r>
              <a:rPr lang="en-US" altLang="ko-KR" dirty="0" smtClean="0"/>
              <a:t>	</a:t>
            </a:r>
            <a:r>
              <a:rPr lang="ko-KR" altLang="en-US" dirty="0" err="1" smtClean="0"/>
              <a:t>스마트폰</a:t>
            </a:r>
            <a:r>
              <a:rPr lang="ko-KR" altLang="en-US" dirty="0" smtClean="0"/>
              <a:t> 유저는 논 </a:t>
            </a:r>
            <a:r>
              <a:rPr lang="ko-KR" altLang="en-US" dirty="0" err="1" smtClean="0"/>
              <a:t>스마트폰</a:t>
            </a:r>
            <a:r>
              <a:rPr lang="ko-KR" altLang="en-US" dirty="0" smtClean="0"/>
              <a:t> 유저보다 </a:t>
            </a:r>
            <a:r>
              <a:rPr lang="en-US" altLang="ko-KR" dirty="0" smtClean="0"/>
              <a:t>10</a:t>
            </a:r>
            <a:r>
              <a:rPr lang="ko-KR" altLang="en-US" dirty="0" smtClean="0"/>
              <a:t>배의 </a:t>
            </a:r>
            <a:r>
              <a:rPr lang="ko-KR" altLang="en-US" dirty="0" err="1" smtClean="0"/>
              <a:t>모바일</a:t>
            </a:r>
            <a:r>
              <a:rPr lang="ko-KR" altLang="en-US" dirty="0" smtClean="0"/>
              <a:t> </a:t>
            </a:r>
            <a:r>
              <a:rPr lang="ko-KR" altLang="en-US" dirty="0" err="1" smtClean="0"/>
              <a:t>트래픽을</a:t>
            </a:r>
            <a:r>
              <a:rPr lang="ko-KR" altLang="en-US" dirty="0" smtClean="0"/>
              <a:t> 사용</a:t>
            </a:r>
            <a:endParaRPr lang="en-US" altLang="ko-KR" dirty="0" smtClean="0"/>
          </a:p>
          <a:p>
            <a:endParaRPr lang="en-US" altLang="ko-KR" dirty="0" smtClean="0"/>
          </a:p>
        </p:txBody>
      </p:sp>
      <p:sp>
        <p:nvSpPr>
          <p:cNvPr id="102404" name="슬라이드 번호 개체 틀 3"/>
          <p:cNvSpPr>
            <a:spLocks noGrp="1"/>
          </p:cNvSpPr>
          <p:nvPr>
            <p:ph type="sldNum" sz="quarter" idx="5"/>
          </p:nvPr>
        </p:nvSpPr>
        <p:spPr>
          <a:noFill/>
        </p:spPr>
        <p:txBody>
          <a:bodyPr/>
          <a:lstStyle/>
          <a:p>
            <a:fld id="{D7B8339B-5898-403E-81E7-1363D52BD71E}" type="slidenum">
              <a:rPr lang="en-US" altLang="ko-KR" smtClean="0"/>
              <a:pPr/>
              <a:t>29</a:t>
            </a:fld>
            <a:endParaRPr lang="en-US" altLang="ko-KR"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30275" y="739775"/>
            <a:ext cx="4937125" cy="3703638"/>
          </a:xfrm>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pPr>
              <a:defRPr/>
            </a:pPr>
            <a:fld id="{1F84CFC4-9BF2-47A5-8BF5-91127644385D}" type="slidenum">
              <a:rPr lang="en-US" altLang="ko-KR" smtClean="0"/>
              <a:pPr>
                <a:defRPr/>
              </a:pPr>
              <a:t>3</a:t>
            </a:fld>
            <a:endParaRPr lang="en-US" altLang="ko-K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슬라이드 이미지 개체 틀 1"/>
          <p:cNvSpPr>
            <a:spLocks noGrp="1" noRot="1" noChangeAspect="1" noTextEdit="1"/>
          </p:cNvSpPr>
          <p:nvPr>
            <p:ph type="sldImg"/>
          </p:nvPr>
        </p:nvSpPr>
        <p:spPr>
          <a:xfrm>
            <a:off x="930275" y="739775"/>
            <a:ext cx="4937125" cy="3703638"/>
          </a:xfrm>
          <a:ln/>
        </p:spPr>
      </p:sp>
      <p:sp>
        <p:nvSpPr>
          <p:cNvPr id="101379" name="슬라이드 노트 개체 틀 2"/>
          <p:cNvSpPr>
            <a:spLocks noGrp="1"/>
          </p:cNvSpPr>
          <p:nvPr>
            <p:ph type="body" idx="1"/>
          </p:nvPr>
        </p:nvSpPr>
        <p:spPr>
          <a:noFill/>
          <a:ln/>
        </p:spPr>
        <p:txBody>
          <a:bodyPr/>
          <a:lstStyle/>
          <a:p>
            <a:r>
              <a:rPr lang="ko-KR" altLang="en-US" dirty="0" smtClean="0"/>
              <a:t>스마트 </a:t>
            </a:r>
            <a:r>
              <a:rPr lang="ko-KR" altLang="en-US" dirty="0" err="1" smtClean="0"/>
              <a:t>폰을</a:t>
            </a:r>
            <a:r>
              <a:rPr lang="ko-KR" altLang="en-US" dirty="0" smtClean="0"/>
              <a:t> 이용하면 스마트 폰 기능을 이용하는 적절한 광고가 가능해짐</a:t>
            </a:r>
            <a:r>
              <a:rPr lang="en-US" altLang="ko-KR" dirty="0" smtClean="0"/>
              <a:t>.</a:t>
            </a:r>
          </a:p>
          <a:p>
            <a:endParaRPr lang="ko-KR" altLang="en-US" dirty="0" smtClean="0"/>
          </a:p>
        </p:txBody>
      </p:sp>
      <p:sp>
        <p:nvSpPr>
          <p:cNvPr id="101380" name="슬라이드 번호 개체 틀 3"/>
          <p:cNvSpPr>
            <a:spLocks noGrp="1"/>
          </p:cNvSpPr>
          <p:nvPr>
            <p:ph type="sldNum" sz="quarter" idx="5"/>
          </p:nvPr>
        </p:nvSpPr>
        <p:spPr>
          <a:noFill/>
        </p:spPr>
        <p:txBody>
          <a:bodyPr/>
          <a:lstStyle/>
          <a:p>
            <a:fld id="{F6F2DE68-D8E1-4CEE-BDD8-4CCE84457F44}" type="slidenum">
              <a:rPr lang="en-US" altLang="ko-KR" smtClean="0"/>
              <a:pPr/>
              <a:t>30</a:t>
            </a:fld>
            <a:endParaRPr lang="en-US" altLang="ko-KR"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30275" y="739775"/>
            <a:ext cx="4937125" cy="3703638"/>
          </a:xfrm>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pPr>
              <a:defRPr/>
            </a:pPr>
            <a:fld id="{1F84CFC4-9BF2-47A5-8BF5-91127644385D}" type="slidenum">
              <a:rPr lang="en-US" altLang="ko-KR" smtClean="0"/>
              <a:pPr>
                <a:defRPr/>
              </a:pPr>
              <a:t>33</a:t>
            </a:fld>
            <a:endParaRPr lang="en-US" altLang="ko-K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슬라이드 이미지 개체 틀 1"/>
          <p:cNvSpPr>
            <a:spLocks noGrp="1" noRot="1" noChangeAspect="1" noTextEdit="1"/>
          </p:cNvSpPr>
          <p:nvPr>
            <p:ph type="sldImg"/>
          </p:nvPr>
        </p:nvSpPr>
        <p:spPr>
          <a:xfrm>
            <a:off x="930275" y="739775"/>
            <a:ext cx="4937125" cy="3703638"/>
          </a:xfrm>
          <a:ln/>
        </p:spPr>
      </p:sp>
      <p:sp>
        <p:nvSpPr>
          <p:cNvPr id="53251" name="슬라이드 노트 개체 틀 2"/>
          <p:cNvSpPr>
            <a:spLocks noGrp="1"/>
          </p:cNvSpPr>
          <p:nvPr>
            <p:ph type="body" idx="1"/>
          </p:nvPr>
        </p:nvSpPr>
        <p:spPr>
          <a:noFill/>
          <a:ln/>
        </p:spPr>
        <p:txBody>
          <a:bodyPr/>
          <a:lstStyle/>
          <a:p>
            <a:r>
              <a:rPr lang="ko-KR" altLang="en-US" dirty="0" err="1" smtClean="0"/>
              <a:t>모바일</a:t>
            </a:r>
            <a:r>
              <a:rPr lang="ko-KR" altLang="en-US" dirty="0" smtClean="0"/>
              <a:t> 기반의 </a:t>
            </a:r>
            <a:r>
              <a:rPr lang="en-US" altLang="ko-KR" dirty="0" smtClean="0"/>
              <a:t>: Open &amp; Collaborate &amp; Platform</a:t>
            </a:r>
          </a:p>
          <a:p>
            <a:endParaRPr lang="en-US" altLang="ko-KR" dirty="0" smtClean="0"/>
          </a:p>
          <a:p>
            <a:r>
              <a:rPr lang="ko-KR" altLang="en-US" dirty="0" smtClean="0"/>
              <a:t>책 </a:t>
            </a:r>
            <a:r>
              <a:rPr lang="en-US" altLang="ko-KR" dirty="0" smtClean="0"/>
              <a:t>“</a:t>
            </a:r>
            <a:r>
              <a:rPr lang="ko-KR" altLang="en-US" dirty="0" err="1" smtClean="0"/>
              <a:t>구글노믹스</a:t>
            </a:r>
            <a:r>
              <a:rPr lang="en-US" altLang="ko-KR" dirty="0" smtClean="0"/>
              <a:t>” (</a:t>
            </a:r>
            <a:r>
              <a:rPr lang="ko-KR" altLang="en-US" dirty="0" err="1" smtClean="0"/>
              <a:t>제프</a:t>
            </a:r>
            <a:r>
              <a:rPr lang="ko-KR" altLang="en-US" dirty="0" smtClean="0"/>
              <a:t> </a:t>
            </a:r>
            <a:r>
              <a:rPr lang="ko-KR" altLang="en-US" dirty="0" err="1" smtClean="0"/>
              <a:t>자비스</a:t>
            </a:r>
            <a:r>
              <a:rPr lang="en-US" altLang="ko-KR" dirty="0" smtClean="0"/>
              <a:t>, 21</a:t>
            </a:r>
            <a:r>
              <a:rPr lang="ko-KR" altLang="en-US" dirty="0" smtClean="0"/>
              <a:t>세기 </a:t>
            </a:r>
            <a:r>
              <a:rPr lang="ko-KR" altLang="en-US" dirty="0" err="1" smtClean="0"/>
              <a:t>북스</a:t>
            </a:r>
            <a:r>
              <a:rPr lang="ko-KR" altLang="en-US" dirty="0" smtClean="0"/>
              <a:t> 출판</a:t>
            </a:r>
            <a:r>
              <a:rPr lang="en-US" altLang="ko-KR" dirty="0" smtClean="0"/>
              <a:t>) </a:t>
            </a:r>
            <a:r>
              <a:rPr lang="ko-KR" altLang="en-US" dirty="0" smtClean="0"/>
              <a:t>의 일독을 적극 추천함</a:t>
            </a:r>
            <a:r>
              <a:rPr lang="en-US" altLang="ko-KR" dirty="0" smtClean="0"/>
              <a:t>.</a:t>
            </a:r>
          </a:p>
          <a:p>
            <a:r>
              <a:rPr lang="ko-KR" altLang="en-US" dirty="0" err="1" smtClean="0"/>
              <a:t>구글의</a:t>
            </a:r>
            <a:r>
              <a:rPr lang="ko-KR" altLang="en-US" dirty="0" smtClean="0"/>
              <a:t> 전략은 </a:t>
            </a:r>
            <a:r>
              <a:rPr lang="en-US" altLang="ko-KR" dirty="0" smtClean="0"/>
              <a:t>Open, Collaborate, Platform </a:t>
            </a:r>
            <a:r>
              <a:rPr lang="ko-KR" altLang="en-US" dirty="0" smtClean="0"/>
              <a:t>등이라고 할 수 있음</a:t>
            </a:r>
            <a:endParaRPr lang="en-US" altLang="ko-KR" dirty="0" smtClean="0"/>
          </a:p>
          <a:p>
            <a:r>
              <a:rPr lang="ko-KR" altLang="en-US" dirty="0" err="1" smtClean="0"/>
              <a:t>유튜브</a:t>
            </a:r>
            <a:r>
              <a:rPr lang="en-US" altLang="ko-KR" dirty="0" smtClean="0"/>
              <a:t>, </a:t>
            </a:r>
            <a:r>
              <a:rPr lang="ko-KR" altLang="en-US" dirty="0" err="1" smtClean="0"/>
              <a:t>소셜</a:t>
            </a:r>
            <a:r>
              <a:rPr lang="ko-KR" altLang="en-US" dirty="0" smtClean="0"/>
              <a:t> 네트워크</a:t>
            </a:r>
            <a:r>
              <a:rPr lang="en-US" altLang="ko-KR" dirty="0" smtClean="0"/>
              <a:t>, </a:t>
            </a:r>
            <a:r>
              <a:rPr lang="ko-KR" altLang="en-US" dirty="0" err="1" smtClean="0"/>
              <a:t>트위터</a:t>
            </a:r>
            <a:r>
              <a:rPr lang="en-US" altLang="ko-KR" dirty="0" smtClean="0"/>
              <a:t>, </a:t>
            </a:r>
            <a:r>
              <a:rPr lang="ko-KR" altLang="en-US" dirty="0" err="1" smtClean="0"/>
              <a:t>페이스북</a:t>
            </a:r>
            <a:r>
              <a:rPr lang="en-US" altLang="ko-KR" dirty="0" smtClean="0"/>
              <a:t>, </a:t>
            </a:r>
            <a:r>
              <a:rPr lang="ko-KR" altLang="en-US" dirty="0" err="1" smtClean="0"/>
              <a:t>스카이프</a:t>
            </a:r>
            <a:r>
              <a:rPr lang="ko-KR" altLang="en-US" dirty="0" smtClean="0"/>
              <a:t> 등 새로운 서비스 출현 중</a:t>
            </a:r>
            <a:endParaRPr lang="en-US" altLang="ko-KR" dirty="0" smtClean="0"/>
          </a:p>
        </p:txBody>
      </p:sp>
      <p:sp>
        <p:nvSpPr>
          <p:cNvPr id="53252" name="슬라이드 번호 개체 틀 3"/>
          <p:cNvSpPr>
            <a:spLocks noGrp="1"/>
          </p:cNvSpPr>
          <p:nvPr>
            <p:ph type="sldNum" sz="quarter" idx="5"/>
          </p:nvPr>
        </p:nvSpPr>
        <p:spPr>
          <a:noFill/>
        </p:spPr>
        <p:txBody>
          <a:bodyPr/>
          <a:lstStyle/>
          <a:p>
            <a:fld id="{62ACF7D1-EAAF-48E8-834F-270195E15006}" type="slidenum">
              <a:rPr lang="en-US" altLang="ko-KR" smtClean="0"/>
              <a:pPr/>
              <a:t>4</a:t>
            </a:fld>
            <a:endParaRPr lang="en-US" altLang="ko-KR"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슬라이드 이미지 개체 틀 1"/>
          <p:cNvSpPr>
            <a:spLocks noGrp="1" noRot="1" noChangeAspect="1" noTextEdit="1"/>
          </p:cNvSpPr>
          <p:nvPr>
            <p:ph type="sldImg"/>
          </p:nvPr>
        </p:nvSpPr>
        <p:spPr>
          <a:xfrm>
            <a:off x="930275" y="739775"/>
            <a:ext cx="4937125" cy="3703638"/>
          </a:xfrm>
          <a:ln/>
        </p:spPr>
      </p:sp>
      <p:sp>
        <p:nvSpPr>
          <p:cNvPr id="57347" name="슬라이드 노트 개체 틀 2"/>
          <p:cNvSpPr>
            <a:spLocks noGrp="1"/>
          </p:cNvSpPr>
          <p:nvPr>
            <p:ph type="body" idx="1"/>
          </p:nvPr>
        </p:nvSpPr>
        <p:spPr>
          <a:noFill/>
          <a:ln/>
        </p:spPr>
        <p:txBody>
          <a:bodyPr/>
          <a:lstStyle/>
          <a:p>
            <a:r>
              <a:rPr lang="en-US" altLang="ko-KR" dirty="0" smtClean="0"/>
              <a:t>Overall mobile data traffic is expected to grow to 15.9 </a:t>
            </a:r>
            <a:r>
              <a:rPr lang="en-US" altLang="ko-KR" dirty="0" err="1" smtClean="0"/>
              <a:t>exabytes</a:t>
            </a:r>
            <a:r>
              <a:rPr lang="en-US" altLang="ko-KR" dirty="0" smtClean="0"/>
              <a:t> per month by 2018, nearly an 11-fold increase over </a:t>
            </a:r>
          </a:p>
          <a:p>
            <a:r>
              <a:rPr lang="en-US" altLang="ko-KR" dirty="0" smtClean="0"/>
              <a:t>2013. Mobile data traffic will grow at a compound annual growth rate (CAGR, </a:t>
            </a:r>
            <a:r>
              <a:rPr kumimoji="1" lang="ko-KR" altLang="en-US" sz="1200" b="0" i="0" kern="1200" dirty="0" smtClean="0">
                <a:solidFill>
                  <a:schemeClr val="tx1"/>
                </a:solidFill>
                <a:effectLst/>
                <a:latin typeface="굴림" pitchFamily="50" charset="-127"/>
                <a:ea typeface="굴림" pitchFamily="50" charset="-127"/>
                <a:cs typeface="+mn-cs"/>
              </a:rPr>
              <a:t>연평균 복합 성장률</a:t>
            </a:r>
            <a:r>
              <a:rPr lang="en-US" altLang="ko-KR" dirty="0" smtClean="0"/>
              <a:t>) of 61 percent from 2013 to 2018</a:t>
            </a:r>
          </a:p>
        </p:txBody>
      </p:sp>
      <p:sp>
        <p:nvSpPr>
          <p:cNvPr id="57348" name="슬라이드 번호 개체 틀 3"/>
          <p:cNvSpPr>
            <a:spLocks noGrp="1"/>
          </p:cNvSpPr>
          <p:nvPr>
            <p:ph type="sldNum" sz="quarter" idx="5"/>
          </p:nvPr>
        </p:nvSpPr>
        <p:spPr>
          <a:noFill/>
        </p:spPr>
        <p:txBody>
          <a:bodyPr/>
          <a:lstStyle/>
          <a:p>
            <a:fld id="{FB7D368D-5369-46CE-AD9A-A5E619423DDC}" type="slidenum">
              <a:rPr lang="en-US" altLang="ko-KR" smtClean="0"/>
              <a:pPr/>
              <a:t>5</a:t>
            </a:fld>
            <a:endParaRPr lang="en-US" altLang="ko-KR"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30275" y="739775"/>
            <a:ext cx="4937125" cy="3703638"/>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1F84CFC4-9BF2-47A5-8BF5-91127644385D}" type="slidenum">
              <a:rPr lang="en-US" altLang="ko-KR" smtClean="0"/>
              <a:pPr>
                <a:defRPr/>
              </a:pPr>
              <a:t>6</a:t>
            </a:fld>
            <a:endParaRPr lang="en-US" altLang="ko-K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슬라이드 이미지 개체 틀 1"/>
          <p:cNvSpPr>
            <a:spLocks noGrp="1" noRot="1" noChangeAspect="1" noTextEdit="1"/>
          </p:cNvSpPr>
          <p:nvPr>
            <p:ph type="sldImg"/>
          </p:nvPr>
        </p:nvSpPr>
        <p:spPr>
          <a:xfrm>
            <a:off x="930275" y="739775"/>
            <a:ext cx="4937125" cy="3703638"/>
          </a:xfrm>
          <a:ln/>
        </p:spPr>
      </p:sp>
      <p:sp>
        <p:nvSpPr>
          <p:cNvPr id="63491" name="슬라이드 노트 개체 틀 2"/>
          <p:cNvSpPr>
            <a:spLocks noGrp="1"/>
          </p:cNvSpPr>
          <p:nvPr>
            <p:ph type="body" idx="1"/>
          </p:nvPr>
        </p:nvSpPr>
        <p:spPr>
          <a:noFill/>
          <a:ln/>
        </p:spPr>
        <p:txBody>
          <a:bodyPr/>
          <a:lstStyle/>
          <a:p>
            <a:r>
              <a:rPr lang="ko-KR" altLang="en-US" smtClean="0"/>
              <a:t>각 </a:t>
            </a:r>
            <a:r>
              <a:rPr lang="en-US" altLang="ko-KR" smtClean="0"/>
              <a:t>OS</a:t>
            </a:r>
            <a:r>
              <a:rPr lang="ko-KR" altLang="en-US" smtClean="0"/>
              <a:t>별 대표적인 스마트폰</a:t>
            </a:r>
            <a:endParaRPr lang="en-US" altLang="ko-KR" smtClean="0"/>
          </a:p>
          <a:p>
            <a:r>
              <a:rPr lang="ko-KR" altLang="en-US" smtClean="0"/>
              <a:t>이 중에서 애플의 아이폰</a:t>
            </a:r>
            <a:r>
              <a:rPr lang="en-US" altLang="ko-KR" smtClean="0"/>
              <a:t>4</a:t>
            </a:r>
            <a:r>
              <a:rPr lang="ko-KR" altLang="en-US" smtClean="0"/>
              <a:t>와 </a:t>
            </a:r>
            <a:r>
              <a:rPr lang="en-US" altLang="ko-KR" smtClean="0"/>
              <a:t>iOS</a:t>
            </a:r>
            <a:r>
              <a:rPr lang="ko-KR" altLang="en-US" smtClean="0"/>
              <a:t>는 시장을 선도하고 있음</a:t>
            </a:r>
            <a:endParaRPr lang="en-US" altLang="ko-KR" smtClean="0"/>
          </a:p>
          <a:p>
            <a:r>
              <a:rPr lang="ko-KR" altLang="en-US" smtClean="0"/>
              <a:t>심비안</a:t>
            </a:r>
            <a:r>
              <a:rPr lang="en-US" altLang="ko-KR" smtClean="0"/>
              <a:t>, </a:t>
            </a:r>
            <a:r>
              <a:rPr lang="ko-KR" altLang="en-US" smtClean="0"/>
              <a:t>블랙베리</a:t>
            </a:r>
            <a:r>
              <a:rPr lang="en-US" altLang="ko-KR" smtClean="0"/>
              <a:t>, </a:t>
            </a:r>
            <a:r>
              <a:rPr lang="ko-KR" altLang="en-US" smtClean="0"/>
              <a:t>윈도우모바일이 시장을 점유하고 있었으나</a:t>
            </a:r>
            <a:r>
              <a:rPr lang="en-US" altLang="ko-KR" smtClean="0"/>
              <a:t>, </a:t>
            </a:r>
          </a:p>
          <a:p>
            <a:r>
              <a:rPr lang="en-US" altLang="ko-KR" smtClean="0"/>
              <a:t>iOS</a:t>
            </a:r>
            <a:r>
              <a:rPr lang="ko-KR" altLang="en-US" smtClean="0"/>
              <a:t>와 안드로이드에 시장을 빼앗긴 상황으로 이를 회복하기 위한 노력하고 있음</a:t>
            </a:r>
          </a:p>
        </p:txBody>
      </p:sp>
      <p:sp>
        <p:nvSpPr>
          <p:cNvPr id="63492" name="슬라이드 번호 개체 틀 3"/>
          <p:cNvSpPr>
            <a:spLocks noGrp="1"/>
          </p:cNvSpPr>
          <p:nvPr>
            <p:ph type="sldNum" sz="quarter" idx="5"/>
          </p:nvPr>
        </p:nvSpPr>
        <p:spPr>
          <a:noFill/>
        </p:spPr>
        <p:txBody>
          <a:bodyPr/>
          <a:lstStyle/>
          <a:p>
            <a:fld id="{B73C3D7A-5DDA-49D0-AF46-1735B14A66C6}" type="slidenum">
              <a:rPr lang="en-US" altLang="ko-KR" smtClean="0"/>
              <a:pPr/>
              <a:t>7</a:t>
            </a:fld>
            <a:endParaRPr lang="en-US" altLang="ko-KR"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슬라이드 이미지 개체 틀 1"/>
          <p:cNvSpPr>
            <a:spLocks noGrp="1" noRot="1" noChangeAspect="1" noTextEdit="1"/>
          </p:cNvSpPr>
          <p:nvPr>
            <p:ph type="sldImg"/>
          </p:nvPr>
        </p:nvSpPr>
        <p:spPr>
          <a:xfrm>
            <a:off x="930275" y="739775"/>
            <a:ext cx="4937125" cy="3703638"/>
          </a:xfrm>
          <a:ln/>
        </p:spPr>
      </p:sp>
      <p:sp>
        <p:nvSpPr>
          <p:cNvPr id="55299" name="슬라이드 노트 개체 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smtClean="0"/>
              <a:t>각 </a:t>
            </a:r>
            <a:r>
              <a:rPr lang="en-US" altLang="ko-KR" smtClean="0"/>
              <a:t>OS</a:t>
            </a:r>
            <a:r>
              <a:rPr lang="ko-KR" altLang="en-US" smtClean="0"/>
              <a:t>별 대표적인 스마트폰</a:t>
            </a:r>
            <a:endParaRPr lang="en-US" altLang="ko-KR" smtClean="0"/>
          </a:p>
          <a:p>
            <a:r>
              <a:rPr lang="ko-KR" altLang="en-US" smtClean="0"/>
              <a:t>이 중에서 애플의 아이폰</a:t>
            </a:r>
            <a:r>
              <a:rPr lang="en-US" altLang="ko-KR" smtClean="0"/>
              <a:t>4</a:t>
            </a:r>
            <a:r>
              <a:rPr lang="ko-KR" altLang="en-US" smtClean="0"/>
              <a:t>와 </a:t>
            </a:r>
            <a:r>
              <a:rPr lang="en-US" altLang="ko-KR" smtClean="0"/>
              <a:t>iOS</a:t>
            </a:r>
            <a:r>
              <a:rPr lang="ko-KR" altLang="en-US" smtClean="0"/>
              <a:t>는 시장을 선도하고 있음</a:t>
            </a:r>
            <a:endParaRPr lang="en-US" altLang="ko-KR" smtClean="0"/>
          </a:p>
          <a:p>
            <a:r>
              <a:rPr lang="ko-KR" altLang="en-US" smtClean="0"/>
              <a:t>심비안</a:t>
            </a:r>
            <a:r>
              <a:rPr lang="en-US" altLang="ko-KR" smtClean="0"/>
              <a:t>, </a:t>
            </a:r>
            <a:r>
              <a:rPr lang="ko-KR" altLang="en-US" smtClean="0"/>
              <a:t>블랙베리</a:t>
            </a:r>
            <a:r>
              <a:rPr lang="en-US" altLang="ko-KR" smtClean="0"/>
              <a:t>, </a:t>
            </a:r>
            <a:r>
              <a:rPr lang="ko-KR" altLang="en-US" smtClean="0"/>
              <a:t>윈도우모바일이 시장을 점유하고 있었으나</a:t>
            </a:r>
            <a:r>
              <a:rPr lang="en-US" altLang="ko-KR" smtClean="0"/>
              <a:t>, </a:t>
            </a:r>
          </a:p>
          <a:p>
            <a:r>
              <a:rPr lang="en-US" altLang="ko-KR" smtClean="0"/>
              <a:t>iOS</a:t>
            </a:r>
            <a:r>
              <a:rPr lang="ko-KR" altLang="en-US" smtClean="0"/>
              <a:t>와 안드로이드에 시장을 빼앗긴 상황으로 이를 회복하기 위한 노력하고 있음</a:t>
            </a:r>
          </a:p>
        </p:txBody>
      </p:sp>
      <p:sp>
        <p:nvSpPr>
          <p:cNvPr id="55300" name="슬라이드 번호 개체 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1200">
                <a:solidFill>
                  <a:schemeClr val="tx1"/>
                </a:solidFill>
                <a:latin typeface="Times New Roman" pitchFamily="18" charset="0"/>
              </a:defRPr>
            </a:lvl1pPr>
            <a:lvl2pPr marL="742950" indent="-285750" defTabSz="915988">
              <a:defRPr sz="1200">
                <a:solidFill>
                  <a:schemeClr val="tx1"/>
                </a:solidFill>
                <a:latin typeface="Times New Roman" pitchFamily="18" charset="0"/>
              </a:defRPr>
            </a:lvl2pPr>
            <a:lvl3pPr marL="1143000" indent="-228600" defTabSz="915988">
              <a:defRPr sz="1200">
                <a:solidFill>
                  <a:schemeClr val="tx1"/>
                </a:solidFill>
                <a:latin typeface="Times New Roman" pitchFamily="18" charset="0"/>
              </a:defRPr>
            </a:lvl3pPr>
            <a:lvl4pPr marL="1600200" indent="-228600" defTabSz="915988">
              <a:defRPr sz="1200">
                <a:solidFill>
                  <a:schemeClr val="tx1"/>
                </a:solidFill>
                <a:latin typeface="Times New Roman" pitchFamily="18" charset="0"/>
              </a:defRPr>
            </a:lvl4pPr>
            <a:lvl5pPr marL="2057400" indent="-228600" defTabSz="915988">
              <a:defRPr sz="1200">
                <a:solidFill>
                  <a:schemeClr val="tx1"/>
                </a:solidFill>
                <a:latin typeface="Times New Roman" pitchFamily="18" charset="0"/>
              </a:defRPr>
            </a:lvl5pPr>
            <a:lvl6pPr marL="2514600" indent="-228600" defTabSz="915988" eaLnBrk="0" fontAlgn="base" hangingPunct="0">
              <a:spcBef>
                <a:spcPct val="0"/>
              </a:spcBef>
              <a:spcAft>
                <a:spcPct val="0"/>
              </a:spcAft>
              <a:defRPr sz="1200">
                <a:solidFill>
                  <a:schemeClr val="tx1"/>
                </a:solidFill>
                <a:latin typeface="Times New Roman" pitchFamily="18" charset="0"/>
              </a:defRPr>
            </a:lvl6pPr>
            <a:lvl7pPr marL="2971800" indent="-228600" defTabSz="915988" eaLnBrk="0" fontAlgn="base" hangingPunct="0">
              <a:spcBef>
                <a:spcPct val="0"/>
              </a:spcBef>
              <a:spcAft>
                <a:spcPct val="0"/>
              </a:spcAft>
              <a:defRPr sz="1200">
                <a:solidFill>
                  <a:schemeClr val="tx1"/>
                </a:solidFill>
                <a:latin typeface="Times New Roman" pitchFamily="18" charset="0"/>
              </a:defRPr>
            </a:lvl7pPr>
            <a:lvl8pPr marL="3429000" indent="-228600" defTabSz="915988" eaLnBrk="0" fontAlgn="base" hangingPunct="0">
              <a:spcBef>
                <a:spcPct val="0"/>
              </a:spcBef>
              <a:spcAft>
                <a:spcPct val="0"/>
              </a:spcAft>
              <a:defRPr sz="1200">
                <a:solidFill>
                  <a:schemeClr val="tx1"/>
                </a:solidFill>
                <a:latin typeface="Times New Roman" pitchFamily="18" charset="0"/>
              </a:defRPr>
            </a:lvl8pPr>
            <a:lvl9pPr marL="3886200" indent="-228600" defTabSz="915988" eaLnBrk="0" fontAlgn="base" hangingPunct="0">
              <a:spcBef>
                <a:spcPct val="0"/>
              </a:spcBef>
              <a:spcAft>
                <a:spcPct val="0"/>
              </a:spcAft>
              <a:defRPr sz="1200">
                <a:solidFill>
                  <a:schemeClr val="tx1"/>
                </a:solidFill>
                <a:latin typeface="Times New Roman" pitchFamily="18" charset="0"/>
              </a:defRPr>
            </a:lvl9pPr>
          </a:lstStyle>
          <a:p>
            <a:fld id="{CEA188F8-38A5-48F4-84B7-ED28CF0B1A34}" type="slidenum">
              <a:rPr lang="en-US" altLang="ko-KR" sz="1000" smtClean="0">
                <a:ea typeface="굴림" pitchFamily="50" charset="-127"/>
              </a:rPr>
              <a:pPr/>
              <a:t>8</a:t>
            </a:fld>
            <a:endParaRPr lang="en-US" altLang="ko-KR" sz="1000" smtClean="0">
              <a:ea typeface="굴림" pitchFamily="50" charset="-127"/>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30275" y="739775"/>
            <a:ext cx="4937125" cy="3703638"/>
          </a:xfrm>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pPr>
              <a:defRPr/>
            </a:pPr>
            <a:fld id="{1F84CFC4-9BF2-47A5-8BF5-91127644385D}" type="slidenum">
              <a:rPr lang="en-US" altLang="ko-KR" smtClean="0"/>
              <a:pPr>
                <a:defRPr/>
              </a:pPr>
              <a:t>9</a:t>
            </a:fld>
            <a:endParaRPr lang="en-US" altLang="ko-K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4" name="Rectangle 2"/>
          <p:cNvSpPr>
            <a:spLocks noChangeArrowheads="1"/>
          </p:cNvSpPr>
          <p:nvPr/>
        </p:nvSpPr>
        <p:spPr bwMode="auto">
          <a:xfrm>
            <a:off x="682625" y="836613"/>
            <a:ext cx="7766050" cy="2087562"/>
          </a:xfrm>
          <a:prstGeom prst="rect">
            <a:avLst/>
          </a:prstGeom>
          <a:solidFill>
            <a:schemeClr val="accent2"/>
          </a:solidFill>
          <a:ln w="9525">
            <a:solidFill>
              <a:schemeClr val="tx1"/>
            </a:solidFill>
            <a:miter lim="800000"/>
            <a:headEnd/>
            <a:tailEnd/>
          </a:ln>
        </p:spPr>
        <p:txBody>
          <a:bodyPr wrap="none" anchor="ctr"/>
          <a:lstStyle/>
          <a:p>
            <a:endParaRPr lang="ko-KR" altLang="en-US"/>
          </a:p>
        </p:txBody>
      </p:sp>
      <p:grpSp>
        <p:nvGrpSpPr>
          <p:cNvPr id="5" name="Group 5"/>
          <p:cNvGrpSpPr>
            <a:grpSpLocks/>
          </p:cNvGrpSpPr>
          <p:nvPr/>
        </p:nvGrpSpPr>
        <p:grpSpPr bwMode="auto">
          <a:xfrm>
            <a:off x="279400" y="377825"/>
            <a:ext cx="8789988" cy="2803525"/>
            <a:chOff x="314" y="633"/>
            <a:chExt cx="5537" cy="1766"/>
          </a:xfrm>
        </p:grpSpPr>
        <p:sp>
          <p:nvSpPr>
            <p:cNvPr id="6" name="Rectangle 6"/>
            <p:cNvSpPr>
              <a:spLocks noChangeArrowheads="1"/>
            </p:cNvSpPr>
            <p:nvPr userDrawn="1"/>
          </p:nvSpPr>
          <p:spPr bwMode="auto">
            <a:xfrm>
              <a:off x="314" y="847"/>
              <a:ext cx="5537" cy="44"/>
            </a:xfrm>
            <a:prstGeom prst="rect">
              <a:avLst/>
            </a:prstGeom>
            <a:gradFill rotWithShape="1">
              <a:gsLst>
                <a:gs pos="0">
                  <a:schemeClr val="accent2"/>
                </a:gs>
                <a:gs pos="100000">
                  <a:schemeClr val="bg1"/>
                </a:gs>
              </a:gsLst>
              <a:lin ang="0" scaled="1"/>
            </a:gradFill>
            <a:ln w="9525" algn="ctr">
              <a:noFill/>
              <a:miter lim="800000"/>
              <a:headEnd/>
              <a:tailEnd/>
            </a:ln>
          </p:spPr>
          <p:txBody>
            <a:bodyPr wrap="none" lIns="101566" tIns="50784" rIns="101566" bIns="50784" anchor="ctr"/>
            <a:lstStyle/>
            <a:p>
              <a:endParaRPr lang="ko-KR" altLang="en-US"/>
            </a:p>
          </p:txBody>
        </p:sp>
        <p:sp>
          <p:nvSpPr>
            <p:cNvPr id="7" name="Rectangle 7"/>
            <p:cNvSpPr>
              <a:spLocks noChangeArrowheads="1"/>
            </p:cNvSpPr>
            <p:nvPr userDrawn="1"/>
          </p:nvSpPr>
          <p:spPr bwMode="auto">
            <a:xfrm rot="5400000">
              <a:off x="-363" y="1490"/>
              <a:ext cx="1766" cy="52"/>
            </a:xfrm>
            <a:prstGeom prst="rect">
              <a:avLst/>
            </a:prstGeom>
            <a:gradFill rotWithShape="1">
              <a:gsLst>
                <a:gs pos="0">
                  <a:schemeClr val="accent2"/>
                </a:gs>
                <a:gs pos="100000">
                  <a:schemeClr val="bg1"/>
                </a:gs>
              </a:gsLst>
              <a:lin ang="0" scaled="1"/>
            </a:gradFill>
            <a:ln w="9525" algn="ctr">
              <a:noFill/>
              <a:miter lim="800000"/>
              <a:headEnd/>
              <a:tailEnd/>
            </a:ln>
          </p:spPr>
          <p:txBody>
            <a:bodyPr wrap="none" lIns="101566" tIns="50784" rIns="101566" bIns="50784" anchor="ctr"/>
            <a:lstStyle/>
            <a:p>
              <a:endParaRPr lang="ko-KR" altLang="en-US"/>
            </a:p>
          </p:txBody>
        </p:sp>
      </p:grpSp>
      <p:grpSp>
        <p:nvGrpSpPr>
          <p:cNvPr id="8" name="Group 8"/>
          <p:cNvGrpSpPr>
            <a:grpSpLocks/>
          </p:cNvGrpSpPr>
          <p:nvPr/>
        </p:nvGrpSpPr>
        <p:grpSpPr bwMode="auto">
          <a:xfrm rot="10800000">
            <a:off x="80963" y="581025"/>
            <a:ext cx="8789987" cy="2803525"/>
            <a:chOff x="314" y="633"/>
            <a:chExt cx="5537" cy="1766"/>
          </a:xfrm>
        </p:grpSpPr>
        <p:sp>
          <p:nvSpPr>
            <p:cNvPr id="9" name="Rectangle 9"/>
            <p:cNvSpPr>
              <a:spLocks noChangeArrowheads="1"/>
            </p:cNvSpPr>
            <p:nvPr userDrawn="1"/>
          </p:nvSpPr>
          <p:spPr bwMode="auto">
            <a:xfrm>
              <a:off x="314" y="847"/>
              <a:ext cx="5537" cy="44"/>
            </a:xfrm>
            <a:prstGeom prst="rect">
              <a:avLst/>
            </a:prstGeom>
            <a:gradFill rotWithShape="1">
              <a:gsLst>
                <a:gs pos="0">
                  <a:schemeClr val="accent2"/>
                </a:gs>
                <a:gs pos="100000">
                  <a:schemeClr val="bg1"/>
                </a:gs>
              </a:gsLst>
              <a:lin ang="0" scaled="1"/>
            </a:gradFill>
            <a:ln w="9525" algn="ctr">
              <a:noFill/>
              <a:miter lim="800000"/>
              <a:headEnd/>
              <a:tailEnd/>
            </a:ln>
          </p:spPr>
          <p:txBody>
            <a:bodyPr wrap="none" lIns="101566" tIns="50784" rIns="101566" bIns="50784" anchor="ctr"/>
            <a:lstStyle/>
            <a:p>
              <a:endParaRPr lang="ko-KR" altLang="en-US"/>
            </a:p>
          </p:txBody>
        </p:sp>
        <p:sp>
          <p:nvSpPr>
            <p:cNvPr id="10" name="Rectangle 10"/>
            <p:cNvSpPr>
              <a:spLocks noChangeArrowheads="1"/>
            </p:cNvSpPr>
            <p:nvPr userDrawn="1"/>
          </p:nvSpPr>
          <p:spPr bwMode="auto">
            <a:xfrm rot="5400000">
              <a:off x="-386" y="1513"/>
              <a:ext cx="1766" cy="52"/>
            </a:xfrm>
            <a:prstGeom prst="rect">
              <a:avLst/>
            </a:prstGeom>
            <a:gradFill rotWithShape="1">
              <a:gsLst>
                <a:gs pos="0">
                  <a:schemeClr val="accent2"/>
                </a:gs>
                <a:gs pos="100000">
                  <a:schemeClr val="bg1"/>
                </a:gs>
              </a:gsLst>
              <a:lin ang="0" scaled="1"/>
            </a:gradFill>
            <a:ln w="9525" algn="ctr">
              <a:noFill/>
              <a:miter lim="800000"/>
              <a:headEnd/>
              <a:tailEnd/>
            </a:ln>
          </p:spPr>
          <p:txBody>
            <a:bodyPr wrap="none" lIns="101566" tIns="50784" rIns="101566" bIns="50784" anchor="ctr"/>
            <a:lstStyle/>
            <a:p>
              <a:endParaRPr lang="ko-KR" altLang="en-US"/>
            </a:p>
          </p:txBody>
        </p:sp>
      </p:grpSp>
      <p:sp>
        <p:nvSpPr>
          <p:cNvPr id="5123" name="Rectangle 3"/>
          <p:cNvSpPr>
            <a:spLocks noGrp="1" noChangeArrowheads="1"/>
          </p:cNvSpPr>
          <p:nvPr>
            <p:ph type="ctrTitle"/>
          </p:nvPr>
        </p:nvSpPr>
        <p:spPr>
          <a:xfrm>
            <a:off x="684213" y="836613"/>
            <a:ext cx="7772400" cy="2116137"/>
          </a:xfrm>
        </p:spPr>
        <p:txBody>
          <a:bodyPr/>
          <a:lstStyle>
            <a:lvl1pPr>
              <a:defRPr/>
            </a:lvl1pPr>
          </a:lstStyle>
          <a:p>
            <a:r>
              <a:rPr lang="en-US" altLang="ko-KR"/>
              <a:t>Click to edit Master title style</a:t>
            </a:r>
          </a:p>
        </p:txBody>
      </p:sp>
      <p:sp>
        <p:nvSpPr>
          <p:cNvPr id="5124" name="Rectangle 4"/>
          <p:cNvSpPr>
            <a:spLocks noGrp="1" noChangeArrowheads="1"/>
          </p:cNvSpPr>
          <p:nvPr>
            <p:ph type="subTitle" idx="1"/>
          </p:nvPr>
        </p:nvSpPr>
        <p:spPr>
          <a:xfrm>
            <a:off x="1370013" y="3284538"/>
            <a:ext cx="6400800" cy="1993900"/>
          </a:xfrm>
        </p:spPr>
        <p:txBody>
          <a:bodyPr/>
          <a:lstStyle>
            <a:lvl1pPr marL="0" indent="0" algn="ctr">
              <a:buFont typeface="Wingdings" pitchFamily="2" charset="2"/>
              <a:buNone/>
              <a:defRPr/>
            </a:lvl1pPr>
          </a:lstStyle>
          <a:p>
            <a:r>
              <a:rPr lang="en-US" altLang="ko-KR"/>
              <a:t>Click to edit Master subtitle style</a:t>
            </a:r>
          </a:p>
        </p:txBody>
      </p:sp>
      <p:sp>
        <p:nvSpPr>
          <p:cNvPr id="13" name="Rectangle 6"/>
          <p:cNvSpPr>
            <a:spLocks noGrp="1" noChangeArrowheads="1"/>
          </p:cNvSpPr>
          <p:nvPr>
            <p:ph type="sldNum" sz="quarter" idx="10"/>
          </p:nvPr>
        </p:nvSpPr>
        <p:spPr/>
        <p:txBody>
          <a:bodyPr/>
          <a:lstStyle>
            <a:lvl1pPr>
              <a:defRPr/>
            </a:lvl1pPr>
          </a:lstStyle>
          <a:p>
            <a:pPr>
              <a:defRPr/>
            </a:pPr>
            <a:fld id="{F56389DB-1229-4268-8270-61C0FA02E6A0}" type="slidenum">
              <a:rPr lang="en-US" altLang="ko-KR" smtClean="0"/>
              <a:pPr>
                <a:defRPr/>
              </a:pPr>
              <a:t>‹#›</a:t>
            </a:fld>
            <a:r>
              <a:rPr lang="en-US" altLang="ko-KR" smtClean="0"/>
              <a:t> / 32</a:t>
            </a:r>
            <a:endParaRPr lang="en-US" altLang="ko-K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Rectangle 6"/>
          <p:cNvSpPr>
            <a:spLocks noGrp="1" noChangeArrowheads="1"/>
          </p:cNvSpPr>
          <p:nvPr>
            <p:ph type="sldNum" sz="quarter" idx="10"/>
          </p:nvPr>
        </p:nvSpPr>
        <p:spPr>
          <a:ln/>
        </p:spPr>
        <p:txBody>
          <a:bodyPr/>
          <a:lstStyle>
            <a:lvl1pPr>
              <a:defRPr/>
            </a:lvl1pPr>
          </a:lstStyle>
          <a:p>
            <a:pPr>
              <a:defRPr/>
            </a:pPr>
            <a:fld id="{3795A338-22F6-4B6A-B0B9-940D8A7C6832}" type="slidenum">
              <a:rPr lang="en-US" altLang="ko-KR"/>
              <a:pPr>
                <a:defRPr/>
              </a:pPr>
              <a:t>‹#›</a:t>
            </a:fld>
            <a:r>
              <a:rPr lang="en-US" altLang="ko-KR" dirty="0"/>
              <a:t> / 50</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765925" y="60325"/>
            <a:ext cx="2198688" cy="6032500"/>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168275" y="60325"/>
            <a:ext cx="6445250" cy="6032500"/>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Rectangle 6"/>
          <p:cNvSpPr>
            <a:spLocks noGrp="1" noChangeArrowheads="1"/>
          </p:cNvSpPr>
          <p:nvPr>
            <p:ph type="sldNum" sz="quarter" idx="10"/>
          </p:nvPr>
        </p:nvSpPr>
        <p:spPr>
          <a:ln/>
        </p:spPr>
        <p:txBody>
          <a:bodyPr/>
          <a:lstStyle>
            <a:lvl1pPr>
              <a:defRPr/>
            </a:lvl1pPr>
          </a:lstStyle>
          <a:p>
            <a:pPr>
              <a:defRPr/>
            </a:pPr>
            <a:fld id="{80C3DD4F-7B0A-4607-BE36-43A30E0AB32D}" type="slidenum">
              <a:rPr lang="en-US" altLang="ko-KR"/>
              <a:pPr>
                <a:defRPr/>
              </a:pPr>
              <a:t>‹#›</a:t>
            </a:fld>
            <a:r>
              <a:rPr lang="en-US" altLang="ko-KR" dirty="0"/>
              <a:t> / 50</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ko-KR" altLang="en-US" smtClean="0"/>
              <a:t>마스터 부제목 스타일 편집</a:t>
            </a:r>
            <a:endParaRPr lang="ko-KR" altLang="en-US"/>
          </a:p>
        </p:txBody>
      </p:sp>
      <p:sp>
        <p:nvSpPr>
          <p:cNvPr id="4" name="Rectangle 6"/>
          <p:cNvSpPr>
            <a:spLocks noGrp="1" noChangeArrowheads="1"/>
          </p:cNvSpPr>
          <p:nvPr>
            <p:ph type="sldNum" sz="quarter" idx="10"/>
          </p:nvPr>
        </p:nvSpPr>
        <p:spPr/>
        <p:txBody>
          <a:bodyPr/>
          <a:lstStyle>
            <a:lvl1pPr>
              <a:defRPr/>
            </a:lvl1pPr>
          </a:lstStyle>
          <a:p>
            <a:pPr>
              <a:defRPr/>
            </a:pPr>
            <a:fld id="{60B239E4-C9F5-4F7C-AD79-3A39546A32C7}" type="slidenum">
              <a:rPr lang="en-US" altLang="ko-KR"/>
              <a:pPr>
                <a:defRPr/>
              </a:pPr>
              <a:t>‹#›</a:t>
            </a:fld>
            <a:r>
              <a:rPr lang="en-US" altLang="ko-KR" dirty="0"/>
              <a:t> / 50</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a:xfrm>
            <a:off x="457200" y="1600200"/>
            <a:ext cx="8229600" cy="4525963"/>
          </a:xfrm>
          <a:prstGeom prst="rect">
            <a:avLst/>
          </a:prstGeo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smtClean="0"/>
              <a:t>마스터 텍스트 스타일을 편집합니다</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lvl2pPr>
              <a:defRPr sz="1800" baseline="0"/>
            </a:lvl2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3C836B46-66C1-4425-924D-375499AD3176}" type="slidenum">
              <a:rPr lang="en-US" altLang="ko-KR" smtClean="0"/>
              <a:pPr>
                <a:defRPr/>
              </a:pPr>
              <a:t>‹#›</a:t>
            </a:fld>
            <a:r>
              <a:rPr lang="en-US" altLang="ko-KR" smtClean="0"/>
              <a:t> / 32</a:t>
            </a:r>
            <a:endParaRPr lang="en-US" altLang="ko-K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smtClean="0"/>
          </a:p>
        </p:txBody>
      </p:sp>
      <p:sp>
        <p:nvSpPr>
          <p:cNvPr id="4" name="텍스트 개체 틀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1600200"/>
            <a:ext cx="8229600" cy="4525963"/>
          </a:xfrm>
          <a:prstGeom prst="rect">
            <a:avLst/>
          </a:prstGeo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1600200"/>
            <a:ext cx="2057400" cy="4525963"/>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1600200"/>
            <a:ext cx="6019800" cy="4525963"/>
          </a:xfrm>
          <a:prstGeom prst="rect">
            <a:avLst/>
          </a:prstGeo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Rectangle 6"/>
          <p:cNvSpPr>
            <a:spLocks noGrp="1" noChangeArrowheads="1"/>
          </p:cNvSpPr>
          <p:nvPr>
            <p:ph type="sldNum" sz="quarter" idx="10"/>
          </p:nvPr>
        </p:nvSpPr>
        <p:spPr/>
        <p:txBody>
          <a:bodyPr/>
          <a:lstStyle>
            <a:lvl1pPr>
              <a:defRPr/>
            </a:lvl1pPr>
          </a:lstStyle>
          <a:p>
            <a:pPr>
              <a:defRPr/>
            </a:pPr>
            <a:fld id="{B2E853A4-CACC-4FAE-9299-D634EA2F04EB}" type="slidenum">
              <a:rPr lang="en-US" altLang="ko-KR"/>
              <a:pPr>
                <a:defRPr/>
              </a:pPr>
              <a:t>‹#›</a:t>
            </a:fld>
            <a:r>
              <a:rPr lang="en-US" altLang="ko-KR" dirty="0"/>
              <a:t> / 50</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4" name="Rectangle 2"/>
          <p:cNvSpPr>
            <a:spLocks noChangeArrowheads="1"/>
          </p:cNvSpPr>
          <p:nvPr/>
        </p:nvSpPr>
        <p:spPr bwMode="auto">
          <a:xfrm>
            <a:off x="682625" y="836613"/>
            <a:ext cx="7766050" cy="2087562"/>
          </a:xfrm>
          <a:prstGeom prst="rect">
            <a:avLst/>
          </a:prstGeom>
          <a:solidFill>
            <a:schemeClr val="accent2"/>
          </a:solidFill>
          <a:ln w="9525">
            <a:solidFill>
              <a:schemeClr val="tx1"/>
            </a:solidFill>
            <a:miter lim="800000"/>
            <a:headEnd/>
            <a:tailEnd/>
          </a:ln>
        </p:spPr>
        <p:txBody>
          <a:bodyPr wrap="none" anchor="ctr"/>
          <a:lstStyle/>
          <a:p>
            <a:endParaRPr lang="ko-KR" altLang="en-US">
              <a:solidFill>
                <a:srgbClr val="000000"/>
              </a:solidFill>
            </a:endParaRPr>
          </a:p>
        </p:txBody>
      </p:sp>
      <p:grpSp>
        <p:nvGrpSpPr>
          <p:cNvPr id="5" name="Group 5"/>
          <p:cNvGrpSpPr>
            <a:grpSpLocks/>
          </p:cNvGrpSpPr>
          <p:nvPr/>
        </p:nvGrpSpPr>
        <p:grpSpPr bwMode="auto">
          <a:xfrm>
            <a:off x="279400" y="377825"/>
            <a:ext cx="8789988" cy="2803525"/>
            <a:chOff x="314" y="633"/>
            <a:chExt cx="5537" cy="1766"/>
          </a:xfrm>
        </p:grpSpPr>
        <p:sp>
          <p:nvSpPr>
            <p:cNvPr id="6" name="Rectangle 6"/>
            <p:cNvSpPr>
              <a:spLocks noChangeArrowheads="1"/>
            </p:cNvSpPr>
            <p:nvPr userDrawn="1"/>
          </p:nvSpPr>
          <p:spPr bwMode="auto">
            <a:xfrm>
              <a:off x="314" y="847"/>
              <a:ext cx="5537" cy="44"/>
            </a:xfrm>
            <a:prstGeom prst="rect">
              <a:avLst/>
            </a:prstGeom>
            <a:gradFill rotWithShape="1">
              <a:gsLst>
                <a:gs pos="0">
                  <a:schemeClr val="accent2"/>
                </a:gs>
                <a:gs pos="100000">
                  <a:schemeClr val="bg1"/>
                </a:gs>
              </a:gsLst>
              <a:lin ang="0" scaled="1"/>
            </a:gradFill>
            <a:ln w="9525" algn="ctr">
              <a:noFill/>
              <a:miter lim="800000"/>
              <a:headEnd/>
              <a:tailEnd/>
            </a:ln>
          </p:spPr>
          <p:txBody>
            <a:bodyPr wrap="none" lIns="101566" tIns="50784" rIns="101566" bIns="50784" anchor="ctr"/>
            <a:lstStyle/>
            <a:p>
              <a:endParaRPr lang="ko-KR" altLang="en-US">
                <a:solidFill>
                  <a:srgbClr val="000000"/>
                </a:solidFill>
              </a:endParaRPr>
            </a:p>
          </p:txBody>
        </p:sp>
        <p:sp>
          <p:nvSpPr>
            <p:cNvPr id="7" name="Rectangle 7"/>
            <p:cNvSpPr>
              <a:spLocks noChangeArrowheads="1"/>
            </p:cNvSpPr>
            <p:nvPr userDrawn="1"/>
          </p:nvSpPr>
          <p:spPr bwMode="auto">
            <a:xfrm rot="5400000">
              <a:off x="-363" y="1490"/>
              <a:ext cx="1766" cy="52"/>
            </a:xfrm>
            <a:prstGeom prst="rect">
              <a:avLst/>
            </a:prstGeom>
            <a:gradFill rotWithShape="1">
              <a:gsLst>
                <a:gs pos="0">
                  <a:schemeClr val="accent2"/>
                </a:gs>
                <a:gs pos="100000">
                  <a:schemeClr val="bg1"/>
                </a:gs>
              </a:gsLst>
              <a:lin ang="0" scaled="1"/>
            </a:gradFill>
            <a:ln w="9525" algn="ctr">
              <a:noFill/>
              <a:miter lim="800000"/>
              <a:headEnd/>
              <a:tailEnd/>
            </a:ln>
          </p:spPr>
          <p:txBody>
            <a:bodyPr wrap="none" lIns="101566" tIns="50784" rIns="101566" bIns="50784" anchor="ctr"/>
            <a:lstStyle/>
            <a:p>
              <a:endParaRPr lang="ko-KR" altLang="en-US">
                <a:solidFill>
                  <a:srgbClr val="000000"/>
                </a:solidFill>
              </a:endParaRPr>
            </a:p>
          </p:txBody>
        </p:sp>
      </p:grpSp>
      <p:grpSp>
        <p:nvGrpSpPr>
          <p:cNvPr id="8" name="Group 8"/>
          <p:cNvGrpSpPr>
            <a:grpSpLocks/>
          </p:cNvGrpSpPr>
          <p:nvPr/>
        </p:nvGrpSpPr>
        <p:grpSpPr bwMode="auto">
          <a:xfrm rot="10800000">
            <a:off x="80963" y="581025"/>
            <a:ext cx="8789987" cy="2803525"/>
            <a:chOff x="314" y="633"/>
            <a:chExt cx="5537" cy="1766"/>
          </a:xfrm>
        </p:grpSpPr>
        <p:sp>
          <p:nvSpPr>
            <p:cNvPr id="9" name="Rectangle 9"/>
            <p:cNvSpPr>
              <a:spLocks noChangeArrowheads="1"/>
            </p:cNvSpPr>
            <p:nvPr userDrawn="1"/>
          </p:nvSpPr>
          <p:spPr bwMode="auto">
            <a:xfrm>
              <a:off x="314" y="847"/>
              <a:ext cx="5537" cy="44"/>
            </a:xfrm>
            <a:prstGeom prst="rect">
              <a:avLst/>
            </a:prstGeom>
            <a:gradFill rotWithShape="1">
              <a:gsLst>
                <a:gs pos="0">
                  <a:schemeClr val="accent2"/>
                </a:gs>
                <a:gs pos="100000">
                  <a:schemeClr val="bg1"/>
                </a:gs>
              </a:gsLst>
              <a:lin ang="0" scaled="1"/>
            </a:gradFill>
            <a:ln w="9525" algn="ctr">
              <a:noFill/>
              <a:miter lim="800000"/>
              <a:headEnd/>
              <a:tailEnd/>
            </a:ln>
          </p:spPr>
          <p:txBody>
            <a:bodyPr wrap="none" lIns="101566" tIns="50784" rIns="101566" bIns="50784" anchor="ctr"/>
            <a:lstStyle/>
            <a:p>
              <a:endParaRPr lang="ko-KR" altLang="en-US">
                <a:solidFill>
                  <a:srgbClr val="000000"/>
                </a:solidFill>
              </a:endParaRPr>
            </a:p>
          </p:txBody>
        </p:sp>
        <p:sp>
          <p:nvSpPr>
            <p:cNvPr id="10" name="Rectangle 10"/>
            <p:cNvSpPr>
              <a:spLocks noChangeArrowheads="1"/>
            </p:cNvSpPr>
            <p:nvPr userDrawn="1"/>
          </p:nvSpPr>
          <p:spPr bwMode="auto">
            <a:xfrm rot="5400000">
              <a:off x="-386" y="1513"/>
              <a:ext cx="1766" cy="52"/>
            </a:xfrm>
            <a:prstGeom prst="rect">
              <a:avLst/>
            </a:prstGeom>
            <a:gradFill rotWithShape="1">
              <a:gsLst>
                <a:gs pos="0">
                  <a:schemeClr val="accent2"/>
                </a:gs>
                <a:gs pos="100000">
                  <a:schemeClr val="bg1"/>
                </a:gs>
              </a:gsLst>
              <a:lin ang="0" scaled="1"/>
            </a:gradFill>
            <a:ln w="9525" algn="ctr">
              <a:noFill/>
              <a:miter lim="800000"/>
              <a:headEnd/>
              <a:tailEnd/>
            </a:ln>
          </p:spPr>
          <p:txBody>
            <a:bodyPr wrap="none" lIns="101566" tIns="50784" rIns="101566" bIns="50784" anchor="ctr"/>
            <a:lstStyle/>
            <a:p>
              <a:endParaRPr lang="ko-KR" altLang="en-US">
                <a:solidFill>
                  <a:srgbClr val="000000"/>
                </a:solidFill>
              </a:endParaRPr>
            </a:p>
          </p:txBody>
        </p:sp>
      </p:grpSp>
      <p:pic>
        <p:nvPicPr>
          <p:cNvPr id="11" name="그림 23" descr="카이스트 ICC 로고.JPG"/>
          <p:cNvPicPr>
            <a:picLocks noChangeAspect="1"/>
          </p:cNvPicPr>
          <p:nvPr userDrawn="1"/>
        </p:nvPicPr>
        <p:blipFill>
          <a:blip r:embed="rId2" cstate="print"/>
          <a:srcRect/>
          <a:stretch>
            <a:fillRect/>
          </a:stretch>
        </p:blipFill>
        <p:spPr bwMode="auto">
          <a:xfrm>
            <a:off x="0" y="6497638"/>
            <a:ext cx="1571625" cy="257175"/>
          </a:xfrm>
          <a:prstGeom prst="rect">
            <a:avLst/>
          </a:prstGeom>
          <a:noFill/>
          <a:ln w="9525">
            <a:noFill/>
            <a:miter lim="800000"/>
            <a:headEnd/>
            <a:tailEnd/>
          </a:ln>
        </p:spPr>
      </p:pic>
      <p:pic>
        <p:nvPicPr>
          <p:cNvPr id="12" name="Picture 49" descr="logo03"/>
          <p:cNvPicPr>
            <a:picLocks noChangeAspect="1" noChangeArrowheads="1"/>
          </p:cNvPicPr>
          <p:nvPr userDrawn="1"/>
        </p:nvPicPr>
        <p:blipFill>
          <a:blip r:embed="rId3" cstate="print"/>
          <a:srcRect/>
          <a:stretch>
            <a:fillRect/>
          </a:stretch>
        </p:blipFill>
        <p:spPr bwMode="auto">
          <a:xfrm>
            <a:off x="8424863" y="6303963"/>
            <a:ext cx="644525" cy="441325"/>
          </a:xfrm>
          <a:prstGeom prst="rect">
            <a:avLst/>
          </a:prstGeom>
          <a:noFill/>
          <a:ln w="9525">
            <a:noFill/>
            <a:miter lim="800000"/>
            <a:headEnd/>
            <a:tailEnd/>
          </a:ln>
        </p:spPr>
      </p:pic>
      <p:sp>
        <p:nvSpPr>
          <p:cNvPr id="5123" name="Rectangle 3"/>
          <p:cNvSpPr>
            <a:spLocks noGrp="1" noChangeArrowheads="1"/>
          </p:cNvSpPr>
          <p:nvPr>
            <p:ph type="ctrTitle"/>
          </p:nvPr>
        </p:nvSpPr>
        <p:spPr>
          <a:xfrm>
            <a:off x="684213" y="836613"/>
            <a:ext cx="7772400" cy="2116137"/>
          </a:xfrm>
        </p:spPr>
        <p:txBody>
          <a:bodyPr/>
          <a:lstStyle>
            <a:lvl1pPr>
              <a:defRPr/>
            </a:lvl1pPr>
          </a:lstStyle>
          <a:p>
            <a:r>
              <a:rPr lang="en-US" altLang="ko-KR"/>
              <a:t>Click to edit Master title style</a:t>
            </a:r>
          </a:p>
        </p:txBody>
      </p:sp>
      <p:sp>
        <p:nvSpPr>
          <p:cNvPr id="5124" name="Rectangle 4"/>
          <p:cNvSpPr>
            <a:spLocks noGrp="1" noChangeArrowheads="1"/>
          </p:cNvSpPr>
          <p:nvPr>
            <p:ph type="subTitle" idx="1"/>
          </p:nvPr>
        </p:nvSpPr>
        <p:spPr>
          <a:xfrm>
            <a:off x="1370013" y="3284538"/>
            <a:ext cx="6400800" cy="1993900"/>
          </a:xfrm>
        </p:spPr>
        <p:txBody>
          <a:bodyPr/>
          <a:lstStyle>
            <a:lvl1pPr marL="0" indent="0" algn="ctr">
              <a:buFont typeface="Wingdings" pitchFamily="2" charset="2"/>
              <a:buNone/>
              <a:defRPr/>
            </a:lvl1pPr>
          </a:lstStyle>
          <a:p>
            <a:r>
              <a:rPr lang="en-US" altLang="ko-KR"/>
              <a:t>Click to edit Master subtitle style</a:t>
            </a:r>
          </a:p>
        </p:txBody>
      </p:sp>
      <p:sp>
        <p:nvSpPr>
          <p:cNvPr id="13" name="Rectangle 6"/>
          <p:cNvSpPr>
            <a:spLocks noGrp="1" noChangeArrowheads="1"/>
          </p:cNvSpPr>
          <p:nvPr>
            <p:ph type="sldNum" sz="quarter" idx="10"/>
          </p:nvPr>
        </p:nvSpPr>
        <p:spPr/>
        <p:txBody>
          <a:bodyPr/>
          <a:lstStyle>
            <a:lvl1pPr>
              <a:defRPr/>
            </a:lvl1pPr>
          </a:lstStyle>
          <a:p>
            <a:pPr>
              <a:defRPr/>
            </a:pPr>
            <a:fld id="{8008C6E5-EFFB-4356-96A2-BFA7C2577BDE}" type="slidenum">
              <a:rPr lang="en-US" altLang="ko-KR" smtClean="0"/>
              <a:pPr>
                <a:defRPr/>
              </a:pPr>
              <a:t>‹#›</a:t>
            </a:fld>
            <a:r>
              <a:rPr lang="en-US" altLang="ko-KR" smtClean="0"/>
              <a:t> / 32</a:t>
            </a:r>
            <a:endParaRPr lang="en-US" altLang="ko-KR"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lvl2pPr>
              <a:defRPr sz="1800" baseline="0"/>
            </a:lvl2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22B01375-ABD5-4E01-8BB9-837629AC68EA}" type="slidenum">
              <a:rPr lang="en-US" altLang="ko-KR" smtClean="0"/>
              <a:pPr>
                <a:defRPr/>
              </a:pPr>
              <a:t>‹#›</a:t>
            </a:fld>
            <a:r>
              <a:rPr lang="en-US" altLang="ko-KR" smtClean="0"/>
              <a:t> / 32</a:t>
            </a:r>
            <a:endParaRPr lang="en-US" altLang="ko-KR"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smtClean="0"/>
              <a:t>마스터 텍스트 스타일을 편집합니다</a:t>
            </a:r>
          </a:p>
        </p:txBody>
      </p:sp>
      <p:sp>
        <p:nvSpPr>
          <p:cNvPr id="4" name="Rectangle 6"/>
          <p:cNvSpPr>
            <a:spLocks noGrp="1" noChangeArrowheads="1"/>
          </p:cNvSpPr>
          <p:nvPr>
            <p:ph type="sldNum" sz="quarter" idx="10"/>
          </p:nvPr>
        </p:nvSpPr>
        <p:spPr>
          <a:ln/>
        </p:spPr>
        <p:txBody>
          <a:bodyPr/>
          <a:lstStyle>
            <a:lvl1pPr>
              <a:defRPr/>
            </a:lvl1pPr>
          </a:lstStyle>
          <a:p>
            <a:pPr>
              <a:defRPr/>
            </a:pPr>
            <a:fld id="{7A606E3D-BE6F-41D4-9FF8-8DE7CC5D3A51}" type="slidenum">
              <a:rPr lang="en-US" altLang="ko-KR" smtClean="0"/>
              <a:pPr>
                <a:defRPr/>
              </a:pPr>
              <a:t>‹#›</a:t>
            </a:fld>
            <a:r>
              <a:rPr lang="en-US" altLang="ko-KR" smtClean="0"/>
              <a:t> / 32</a:t>
            </a:r>
            <a:endParaRPr lang="en-US" altLang="ko-KR"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168275" y="836613"/>
            <a:ext cx="4316413"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37088" y="836613"/>
            <a:ext cx="4316412"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Rectangle 6"/>
          <p:cNvSpPr>
            <a:spLocks noGrp="1" noChangeArrowheads="1"/>
          </p:cNvSpPr>
          <p:nvPr>
            <p:ph type="sldNum" sz="quarter" idx="10"/>
          </p:nvPr>
        </p:nvSpPr>
        <p:spPr>
          <a:ln/>
        </p:spPr>
        <p:txBody>
          <a:bodyPr/>
          <a:lstStyle>
            <a:lvl1pPr>
              <a:defRPr/>
            </a:lvl1pPr>
          </a:lstStyle>
          <a:p>
            <a:pPr>
              <a:defRPr/>
            </a:pPr>
            <a:fld id="{2CDAF59F-39F9-4773-8E35-59E9A9AACF68}" type="slidenum">
              <a:rPr lang="en-US" altLang="ko-KR"/>
              <a:pPr>
                <a:defRPr/>
              </a:pPr>
              <a:t>‹#›</a:t>
            </a:fld>
            <a:r>
              <a:rPr lang="en-US" altLang="ko-KR" dirty="0"/>
              <a:t> / 50</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Rectangle 6"/>
          <p:cNvSpPr>
            <a:spLocks noGrp="1" noChangeArrowheads="1"/>
          </p:cNvSpPr>
          <p:nvPr>
            <p:ph type="sldNum" sz="quarter" idx="10"/>
          </p:nvPr>
        </p:nvSpPr>
        <p:spPr>
          <a:ln/>
        </p:spPr>
        <p:txBody>
          <a:bodyPr/>
          <a:lstStyle>
            <a:lvl1pPr>
              <a:defRPr/>
            </a:lvl1pPr>
          </a:lstStyle>
          <a:p>
            <a:pPr>
              <a:defRPr/>
            </a:pPr>
            <a:fld id="{A3DA94C3-3798-4A28-96BB-7E2B9EDA9E82}" type="slidenum">
              <a:rPr lang="en-US" altLang="ko-KR" smtClean="0"/>
              <a:pPr>
                <a:defRPr/>
              </a:pPr>
              <a:t>‹#›</a:t>
            </a:fld>
            <a:r>
              <a:rPr lang="en-US" altLang="ko-KR" smtClean="0"/>
              <a:t> / 32</a:t>
            </a:r>
            <a:endParaRPr lang="en-US" altLang="ko-KR"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Rectangle 6"/>
          <p:cNvSpPr>
            <a:spLocks noGrp="1" noChangeArrowheads="1"/>
          </p:cNvSpPr>
          <p:nvPr>
            <p:ph type="sldNum" sz="quarter" idx="10"/>
          </p:nvPr>
        </p:nvSpPr>
        <p:spPr>
          <a:ln/>
        </p:spPr>
        <p:txBody>
          <a:bodyPr/>
          <a:lstStyle>
            <a:lvl1pPr>
              <a:defRPr/>
            </a:lvl1pPr>
          </a:lstStyle>
          <a:p>
            <a:pPr>
              <a:defRPr/>
            </a:pPr>
            <a:fld id="{E5922064-E96C-4A64-B8C1-B892BA4032F8}" type="slidenum">
              <a:rPr lang="en-US" altLang="ko-KR" smtClean="0"/>
              <a:pPr>
                <a:defRPr/>
              </a:pPr>
              <a:t>‹#›</a:t>
            </a:fld>
            <a:r>
              <a:rPr lang="en-US" altLang="ko-KR" smtClean="0"/>
              <a:t> / 32</a:t>
            </a:r>
            <a:endParaRPr lang="en-US" altLang="ko-KR"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54B5870E-5F00-4440-BD99-EECA48E03A0C}" type="slidenum">
              <a:rPr lang="en-US" altLang="ko-KR" smtClean="0"/>
              <a:pPr>
                <a:defRPr/>
              </a:pPr>
              <a:t>‹#›</a:t>
            </a:fld>
            <a:r>
              <a:rPr lang="en-US" altLang="ko-KR" smtClean="0"/>
              <a:t> / 32</a:t>
            </a:r>
            <a:endParaRPr lang="en-US" altLang="ko-K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smtClean="0"/>
              <a:t>마스터 텍스트 스타일을 편집합니다</a:t>
            </a:r>
          </a:p>
        </p:txBody>
      </p:sp>
      <p:sp>
        <p:nvSpPr>
          <p:cNvPr id="4" name="Rectangle 6"/>
          <p:cNvSpPr>
            <a:spLocks noGrp="1" noChangeArrowheads="1"/>
          </p:cNvSpPr>
          <p:nvPr>
            <p:ph type="sldNum" sz="quarter" idx="10"/>
          </p:nvPr>
        </p:nvSpPr>
        <p:spPr>
          <a:ln/>
        </p:spPr>
        <p:txBody>
          <a:bodyPr/>
          <a:lstStyle>
            <a:lvl1pPr>
              <a:defRPr/>
            </a:lvl1pPr>
          </a:lstStyle>
          <a:p>
            <a:pPr>
              <a:defRPr/>
            </a:pPr>
            <a:fld id="{E4FABD7A-7CBE-46F5-8293-9A672BD54904}" type="slidenum">
              <a:rPr lang="en-US" altLang="ko-KR"/>
              <a:pPr>
                <a:defRPr/>
              </a:pPr>
              <a:t>‹#›</a:t>
            </a:fld>
            <a:r>
              <a:rPr lang="en-US" altLang="ko-KR" dirty="0"/>
              <a:t> / 50</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Rectangle 6"/>
          <p:cNvSpPr>
            <a:spLocks noGrp="1" noChangeArrowheads="1"/>
          </p:cNvSpPr>
          <p:nvPr>
            <p:ph type="sldNum" sz="quarter" idx="10"/>
          </p:nvPr>
        </p:nvSpPr>
        <p:spPr>
          <a:ln/>
        </p:spPr>
        <p:txBody>
          <a:bodyPr/>
          <a:lstStyle>
            <a:lvl1pPr>
              <a:defRPr/>
            </a:lvl1pPr>
          </a:lstStyle>
          <a:p>
            <a:pPr>
              <a:defRPr/>
            </a:pPr>
            <a:fld id="{E6D983D5-A034-46A6-9C5F-CB66B96AF63E}" type="slidenum">
              <a:rPr lang="en-US" altLang="ko-KR" smtClean="0"/>
              <a:pPr>
                <a:defRPr/>
              </a:pPr>
              <a:t>‹#›</a:t>
            </a:fld>
            <a:r>
              <a:rPr lang="en-US" altLang="ko-KR" smtClean="0"/>
              <a:t> / 32</a:t>
            </a:r>
            <a:endParaRPr lang="en-US" altLang="ko-KR"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smtClean="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Rectangle 6"/>
          <p:cNvSpPr>
            <a:spLocks noGrp="1" noChangeArrowheads="1"/>
          </p:cNvSpPr>
          <p:nvPr>
            <p:ph type="sldNum" sz="quarter" idx="10"/>
          </p:nvPr>
        </p:nvSpPr>
        <p:spPr>
          <a:ln/>
        </p:spPr>
        <p:txBody>
          <a:bodyPr/>
          <a:lstStyle>
            <a:lvl1pPr>
              <a:defRPr/>
            </a:lvl1pPr>
          </a:lstStyle>
          <a:p>
            <a:pPr>
              <a:defRPr/>
            </a:pPr>
            <a:fld id="{C9D2D3A5-92D1-452B-9E64-FC9687410D81}" type="slidenum">
              <a:rPr lang="en-US" altLang="ko-KR" smtClean="0"/>
              <a:pPr>
                <a:defRPr/>
              </a:pPr>
              <a:t>‹#›</a:t>
            </a:fld>
            <a:r>
              <a:rPr lang="en-US" altLang="ko-KR" smtClean="0"/>
              <a:t> / 32</a:t>
            </a:r>
            <a:endParaRPr lang="en-US" altLang="ko-KR"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Rectangle 6"/>
          <p:cNvSpPr>
            <a:spLocks noGrp="1" noChangeArrowheads="1"/>
          </p:cNvSpPr>
          <p:nvPr>
            <p:ph type="sldNum" sz="quarter" idx="10"/>
          </p:nvPr>
        </p:nvSpPr>
        <p:spPr>
          <a:ln/>
        </p:spPr>
        <p:txBody>
          <a:bodyPr/>
          <a:lstStyle>
            <a:lvl1pPr>
              <a:defRPr/>
            </a:lvl1pPr>
          </a:lstStyle>
          <a:p>
            <a:pPr>
              <a:defRPr/>
            </a:pPr>
            <a:fld id="{80F9031D-4904-4F16-B02A-CEC09F59C20A}" type="slidenum">
              <a:rPr lang="en-US" altLang="ko-KR" smtClean="0"/>
              <a:pPr>
                <a:defRPr/>
              </a:pPr>
              <a:t>‹#›</a:t>
            </a:fld>
            <a:r>
              <a:rPr lang="en-US" altLang="ko-KR" smtClean="0"/>
              <a:t> / 32</a:t>
            </a:r>
            <a:endParaRPr lang="en-US" altLang="ko-KR"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765925" y="60325"/>
            <a:ext cx="2198688" cy="6032500"/>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168275" y="60325"/>
            <a:ext cx="6445250" cy="6032500"/>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Rectangle 6"/>
          <p:cNvSpPr>
            <a:spLocks noGrp="1" noChangeArrowheads="1"/>
          </p:cNvSpPr>
          <p:nvPr>
            <p:ph type="sldNum" sz="quarter" idx="10"/>
          </p:nvPr>
        </p:nvSpPr>
        <p:spPr>
          <a:ln/>
        </p:spPr>
        <p:txBody>
          <a:bodyPr/>
          <a:lstStyle>
            <a:lvl1pPr>
              <a:defRPr/>
            </a:lvl1pPr>
          </a:lstStyle>
          <a:p>
            <a:pPr>
              <a:defRPr/>
            </a:pPr>
            <a:fld id="{FD325308-8CDA-4008-9563-E88B4032B2F6}" type="slidenum">
              <a:rPr lang="en-US" altLang="ko-KR" smtClean="0"/>
              <a:pPr>
                <a:defRPr/>
              </a:pPr>
              <a:t>‹#›</a:t>
            </a:fld>
            <a:r>
              <a:rPr lang="en-US" altLang="ko-KR" dirty="0" smtClean="0"/>
              <a:t> / </a:t>
            </a:r>
            <a:endParaRPr lang="en-US" altLang="ko-K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168275" y="836613"/>
            <a:ext cx="4316413"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37088" y="836613"/>
            <a:ext cx="4316412"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Rectangle 6"/>
          <p:cNvSpPr>
            <a:spLocks noGrp="1" noChangeArrowheads="1"/>
          </p:cNvSpPr>
          <p:nvPr>
            <p:ph type="sldNum" sz="quarter" idx="10"/>
          </p:nvPr>
        </p:nvSpPr>
        <p:spPr>
          <a:ln/>
        </p:spPr>
        <p:txBody>
          <a:bodyPr/>
          <a:lstStyle>
            <a:lvl1pPr>
              <a:defRPr/>
            </a:lvl1pPr>
          </a:lstStyle>
          <a:p>
            <a:pPr>
              <a:defRPr/>
            </a:pPr>
            <a:fld id="{AF3CA970-7049-46DF-B726-4B65CC904F62}" type="slidenum">
              <a:rPr lang="en-US" altLang="ko-KR"/>
              <a:pPr>
                <a:defRPr/>
              </a:pPr>
              <a:t>‹#›</a:t>
            </a:fld>
            <a:r>
              <a:rPr lang="en-US" altLang="ko-KR" dirty="0"/>
              <a:t> / 50</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Rectangle 6"/>
          <p:cNvSpPr>
            <a:spLocks noGrp="1" noChangeArrowheads="1"/>
          </p:cNvSpPr>
          <p:nvPr>
            <p:ph type="sldNum" sz="quarter" idx="10"/>
          </p:nvPr>
        </p:nvSpPr>
        <p:spPr>
          <a:ln/>
        </p:spPr>
        <p:txBody>
          <a:bodyPr/>
          <a:lstStyle>
            <a:lvl1pPr>
              <a:defRPr/>
            </a:lvl1pPr>
          </a:lstStyle>
          <a:p>
            <a:pPr>
              <a:defRPr/>
            </a:pPr>
            <a:fld id="{529D763D-71E1-4F1C-AA23-EFD83E518821}" type="slidenum">
              <a:rPr lang="en-US" altLang="ko-KR"/>
              <a:pPr>
                <a:defRPr/>
              </a:pPr>
              <a:t>‹#›</a:t>
            </a:fld>
            <a:r>
              <a:rPr lang="en-US" altLang="ko-KR" dirty="0"/>
              <a:t> / 50</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Rectangle 6"/>
          <p:cNvSpPr>
            <a:spLocks noGrp="1" noChangeArrowheads="1"/>
          </p:cNvSpPr>
          <p:nvPr>
            <p:ph type="sldNum" sz="quarter" idx="10"/>
          </p:nvPr>
        </p:nvSpPr>
        <p:spPr>
          <a:ln/>
        </p:spPr>
        <p:txBody>
          <a:bodyPr/>
          <a:lstStyle>
            <a:lvl1pPr>
              <a:defRPr/>
            </a:lvl1pPr>
          </a:lstStyle>
          <a:p>
            <a:pPr>
              <a:defRPr/>
            </a:pPr>
            <a:fld id="{2AD51A4C-7919-408E-87DB-267B05E88590}" type="slidenum">
              <a:rPr lang="en-US" altLang="ko-KR"/>
              <a:pPr>
                <a:defRPr/>
              </a:pPr>
              <a:t>‹#›</a:t>
            </a:fld>
            <a:r>
              <a:rPr lang="en-US" altLang="ko-KR" dirty="0"/>
              <a:t> / 50</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CBB6855C-D0D5-435E-B542-4A4FCFB85537}" type="slidenum">
              <a:rPr lang="en-US" altLang="ko-KR"/>
              <a:pPr>
                <a:defRPr/>
              </a:pPr>
              <a:t>‹#›</a:t>
            </a:fld>
            <a:r>
              <a:rPr lang="en-US" altLang="ko-KR" dirty="0"/>
              <a:t> / 50</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Rectangle 6"/>
          <p:cNvSpPr>
            <a:spLocks noGrp="1" noChangeArrowheads="1"/>
          </p:cNvSpPr>
          <p:nvPr>
            <p:ph type="sldNum" sz="quarter" idx="10"/>
          </p:nvPr>
        </p:nvSpPr>
        <p:spPr>
          <a:ln/>
        </p:spPr>
        <p:txBody>
          <a:bodyPr/>
          <a:lstStyle>
            <a:lvl1pPr>
              <a:defRPr/>
            </a:lvl1pPr>
          </a:lstStyle>
          <a:p>
            <a:pPr>
              <a:defRPr/>
            </a:pPr>
            <a:fld id="{982330AB-E689-4076-8C28-A8739A4EFB92}" type="slidenum">
              <a:rPr lang="en-US" altLang="ko-KR"/>
              <a:pPr>
                <a:defRPr/>
              </a:pPr>
              <a:t>‹#›</a:t>
            </a:fld>
            <a:r>
              <a:rPr lang="en-US" altLang="ko-KR" dirty="0"/>
              <a:t> / 50</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smtClean="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Rectangle 6"/>
          <p:cNvSpPr>
            <a:spLocks noGrp="1" noChangeArrowheads="1"/>
          </p:cNvSpPr>
          <p:nvPr>
            <p:ph type="sldNum" sz="quarter" idx="10"/>
          </p:nvPr>
        </p:nvSpPr>
        <p:spPr>
          <a:ln/>
        </p:spPr>
        <p:txBody>
          <a:bodyPr/>
          <a:lstStyle>
            <a:lvl1pPr>
              <a:defRPr/>
            </a:lvl1pPr>
          </a:lstStyle>
          <a:p>
            <a:pPr>
              <a:defRPr/>
            </a:pPr>
            <a:fld id="{F7115130-DBFD-4596-9BE3-9B32B0C7E354}" type="slidenum">
              <a:rPr lang="en-US" altLang="ko-KR"/>
              <a:pPr>
                <a:defRPr/>
              </a:pPr>
              <a:t>‹#›</a:t>
            </a:fld>
            <a:r>
              <a:rPr lang="en-US" altLang="ko-KR" dirty="0"/>
              <a:t> / 50</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0"/>
            <a:ext cx="9144000" cy="765175"/>
          </a:xfrm>
          <a:prstGeom prst="rect">
            <a:avLst/>
          </a:prstGeom>
          <a:solidFill>
            <a:schemeClr val="accent2"/>
          </a:solidFill>
          <a:ln w="9525">
            <a:solidFill>
              <a:schemeClr val="tx1"/>
            </a:solidFill>
            <a:miter lim="800000"/>
            <a:headEnd/>
            <a:tailEnd/>
          </a:ln>
        </p:spPr>
        <p:txBody>
          <a:bodyPr wrap="none" anchor="ctr"/>
          <a:lstStyle/>
          <a:p>
            <a:pPr>
              <a:spcBef>
                <a:spcPct val="0"/>
              </a:spcBef>
            </a:pPr>
            <a:endParaRPr lang="ko-KR" altLang="ko-KR" sz="2400">
              <a:solidFill>
                <a:schemeClr val="bg1"/>
              </a:solidFill>
            </a:endParaRPr>
          </a:p>
        </p:txBody>
      </p:sp>
      <p:sp>
        <p:nvSpPr>
          <p:cNvPr id="1027" name="Rectangle 4"/>
          <p:cNvSpPr>
            <a:spLocks noGrp="1" noChangeArrowheads="1"/>
          </p:cNvSpPr>
          <p:nvPr>
            <p:ph type="title"/>
          </p:nvPr>
        </p:nvSpPr>
        <p:spPr bwMode="auto">
          <a:xfrm>
            <a:off x="179388" y="60325"/>
            <a:ext cx="8785225" cy="631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ko-KR" smtClean="0"/>
              <a:t>Click to edit Master title style</a:t>
            </a:r>
          </a:p>
        </p:txBody>
      </p:sp>
      <p:sp>
        <p:nvSpPr>
          <p:cNvPr id="1028" name="Rectangle 5"/>
          <p:cNvSpPr>
            <a:spLocks noGrp="1" noChangeArrowheads="1"/>
          </p:cNvSpPr>
          <p:nvPr>
            <p:ph type="body" idx="1"/>
          </p:nvPr>
        </p:nvSpPr>
        <p:spPr bwMode="auto">
          <a:xfrm>
            <a:off x="168275" y="836613"/>
            <a:ext cx="8785225" cy="52562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p>
        </p:txBody>
      </p:sp>
      <p:sp>
        <p:nvSpPr>
          <p:cNvPr id="4102" name="Rectangle 6"/>
          <p:cNvSpPr>
            <a:spLocks noGrp="1" noChangeArrowheads="1"/>
          </p:cNvSpPr>
          <p:nvPr>
            <p:ph type="sldNum" sz="quarter" idx="4"/>
          </p:nvPr>
        </p:nvSpPr>
        <p:spPr bwMode="auto">
          <a:xfrm>
            <a:off x="3481388" y="6486525"/>
            <a:ext cx="2133600" cy="3270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i="0">
                <a:latin typeface="Comic Sans MS" pitchFamily="66" charset="0"/>
                <a:ea typeface="굴림" pitchFamily="50" charset="-127"/>
              </a:defRPr>
            </a:lvl1pPr>
          </a:lstStyle>
          <a:p>
            <a:pPr>
              <a:defRPr/>
            </a:pPr>
            <a:fld id="{0B32F6AB-5BAF-43BE-9848-12AE191CBB3E}" type="slidenum">
              <a:rPr lang="en-US" altLang="ko-KR"/>
              <a:pPr>
                <a:defRPr/>
              </a:pPr>
              <a:t>‹#›</a:t>
            </a:fld>
            <a:r>
              <a:rPr lang="en-US" altLang="ko-KR" dirty="0"/>
              <a:t> / 50</a:t>
            </a:r>
          </a:p>
        </p:txBody>
      </p:sp>
      <p:sp>
        <p:nvSpPr>
          <p:cNvPr id="1032" name="Rectangle 11"/>
          <p:cNvSpPr>
            <a:spLocks noChangeArrowheads="1"/>
          </p:cNvSpPr>
          <p:nvPr userDrawn="1"/>
        </p:nvSpPr>
        <p:spPr bwMode="auto">
          <a:xfrm>
            <a:off x="0" y="6715125"/>
            <a:ext cx="9144000" cy="142875"/>
          </a:xfrm>
          <a:prstGeom prst="rect">
            <a:avLst/>
          </a:prstGeom>
          <a:solidFill>
            <a:schemeClr val="accent2"/>
          </a:solidFill>
          <a:ln w="9525">
            <a:solidFill>
              <a:schemeClr val="tx1"/>
            </a:solidFill>
            <a:miter lim="800000"/>
            <a:headEnd/>
            <a:tailEnd/>
          </a:ln>
        </p:spPr>
        <p:txBody>
          <a:bodyPr wrap="none" anchor="ctr"/>
          <a:lstStyle/>
          <a:p>
            <a:endParaRPr lang="ko-KR" altLang="en-US"/>
          </a:p>
        </p:txBody>
      </p:sp>
      <p:sp>
        <p:nvSpPr>
          <p:cNvPr id="9" name="바닥글 개체 틀 8"/>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Tree>
  </p:cSld>
  <p:clrMap bg1="lt1" tx1="dk1" bg2="lt2" tx2="dk2" accent1="accent1" accent2="accent2" accent3="accent3" accent4="accent4" accent5="accent5" accent6="accent6" hlink="hlink" folHlink="folHlink"/>
  <p:sldLayoutIdLst>
    <p:sldLayoutId id="2147484491" r:id="rId1"/>
    <p:sldLayoutId id="2147484469" r:id="rId2"/>
    <p:sldLayoutId id="2147484470" r:id="rId3"/>
    <p:sldLayoutId id="2147484471" r:id="rId4"/>
    <p:sldLayoutId id="2147484472" r:id="rId5"/>
    <p:sldLayoutId id="2147484473" r:id="rId6"/>
    <p:sldLayoutId id="2147484474" r:id="rId7"/>
    <p:sldLayoutId id="2147484475" r:id="rId8"/>
    <p:sldLayoutId id="2147484476" r:id="rId9"/>
    <p:sldLayoutId id="2147484477" r:id="rId10"/>
    <p:sldLayoutId id="2147484478" r:id="rId11"/>
  </p:sldLayoutIdLst>
  <p:timing>
    <p:tnLst>
      <p:par>
        <p:cTn id="1" dur="indefinite" restart="never" nodeType="tmRoot"/>
      </p:par>
    </p:tnLst>
  </p:timing>
  <p:hf hdr="0" ftr="0" dt="0"/>
  <p:txStyles>
    <p:titleStyle>
      <a:lvl1pPr algn="ctr" rtl="0" eaLnBrk="0" fontAlgn="base" latinLnBrk="1" hangingPunct="0">
        <a:spcBef>
          <a:spcPct val="0"/>
        </a:spcBef>
        <a:spcAft>
          <a:spcPct val="0"/>
        </a:spcAft>
        <a:defRPr kumimoji="1" sz="3200">
          <a:solidFill>
            <a:schemeClr val="bg1"/>
          </a:solidFill>
          <a:latin typeface="+mj-lt"/>
          <a:ea typeface="+mj-ea"/>
          <a:cs typeface="+mj-cs"/>
        </a:defRPr>
      </a:lvl1pPr>
      <a:lvl2pPr algn="ctr" rtl="0" eaLnBrk="0" fontAlgn="base" latinLnBrk="1" hangingPunct="0">
        <a:spcBef>
          <a:spcPct val="0"/>
        </a:spcBef>
        <a:spcAft>
          <a:spcPct val="0"/>
        </a:spcAft>
        <a:defRPr kumimoji="1" sz="3200">
          <a:solidFill>
            <a:schemeClr val="bg1"/>
          </a:solidFill>
          <a:latin typeface="Tahoma" pitchFamily="34" charset="0"/>
          <a:ea typeface="굴림" pitchFamily="50" charset="-127"/>
        </a:defRPr>
      </a:lvl2pPr>
      <a:lvl3pPr algn="ctr" rtl="0" eaLnBrk="0" fontAlgn="base" latinLnBrk="1" hangingPunct="0">
        <a:spcBef>
          <a:spcPct val="0"/>
        </a:spcBef>
        <a:spcAft>
          <a:spcPct val="0"/>
        </a:spcAft>
        <a:defRPr kumimoji="1" sz="3200">
          <a:solidFill>
            <a:schemeClr val="bg1"/>
          </a:solidFill>
          <a:latin typeface="Tahoma" pitchFamily="34" charset="0"/>
          <a:ea typeface="굴림" pitchFamily="50" charset="-127"/>
        </a:defRPr>
      </a:lvl3pPr>
      <a:lvl4pPr algn="ctr" rtl="0" eaLnBrk="0" fontAlgn="base" latinLnBrk="1" hangingPunct="0">
        <a:spcBef>
          <a:spcPct val="0"/>
        </a:spcBef>
        <a:spcAft>
          <a:spcPct val="0"/>
        </a:spcAft>
        <a:defRPr kumimoji="1" sz="3200">
          <a:solidFill>
            <a:schemeClr val="bg1"/>
          </a:solidFill>
          <a:latin typeface="Tahoma" pitchFamily="34" charset="0"/>
          <a:ea typeface="굴림" pitchFamily="50" charset="-127"/>
        </a:defRPr>
      </a:lvl4pPr>
      <a:lvl5pPr algn="ctr" rtl="0" eaLnBrk="0" fontAlgn="base" latinLnBrk="1" hangingPunct="0">
        <a:spcBef>
          <a:spcPct val="0"/>
        </a:spcBef>
        <a:spcAft>
          <a:spcPct val="0"/>
        </a:spcAft>
        <a:defRPr kumimoji="1" sz="3200">
          <a:solidFill>
            <a:schemeClr val="bg1"/>
          </a:solidFill>
          <a:latin typeface="Tahoma" pitchFamily="34" charset="0"/>
          <a:ea typeface="굴림" pitchFamily="50" charset="-127"/>
        </a:defRPr>
      </a:lvl5pPr>
      <a:lvl6pPr marL="457200" algn="ctr" rtl="0" fontAlgn="base" latinLnBrk="1">
        <a:spcBef>
          <a:spcPct val="0"/>
        </a:spcBef>
        <a:spcAft>
          <a:spcPct val="0"/>
        </a:spcAft>
        <a:defRPr kumimoji="1" sz="3200">
          <a:solidFill>
            <a:schemeClr val="bg1"/>
          </a:solidFill>
          <a:latin typeface="Tahoma" pitchFamily="34" charset="0"/>
          <a:ea typeface="굴림" pitchFamily="50" charset="-127"/>
        </a:defRPr>
      </a:lvl6pPr>
      <a:lvl7pPr marL="914400" algn="ctr" rtl="0" fontAlgn="base" latinLnBrk="1">
        <a:spcBef>
          <a:spcPct val="0"/>
        </a:spcBef>
        <a:spcAft>
          <a:spcPct val="0"/>
        </a:spcAft>
        <a:defRPr kumimoji="1" sz="3200">
          <a:solidFill>
            <a:schemeClr val="bg1"/>
          </a:solidFill>
          <a:latin typeface="Tahoma" pitchFamily="34" charset="0"/>
          <a:ea typeface="굴림" pitchFamily="50" charset="-127"/>
        </a:defRPr>
      </a:lvl7pPr>
      <a:lvl8pPr marL="1371600" algn="ctr" rtl="0" fontAlgn="base" latinLnBrk="1">
        <a:spcBef>
          <a:spcPct val="0"/>
        </a:spcBef>
        <a:spcAft>
          <a:spcPct val="0"/>
        </a:spcAft>
        <a:defRPr kumimoji="1" sz="3200">
          <a:solidFill>
            <a:schemeClr val="bg1"/>
          </a:solidFill>
          <a:latin typeface="Tahoma" pitchFamily="34" charset="0"/>
          <a:ea typeface="굴림" pitchFamily="50" charset="-127"/>
        </a:defRPr>
      </a:lvl8pPr>
      <a:lvl9pPr marL="1828800" algn="ctr" rtl="0" fontAlgn="base" latinLnBrk="1">
        <a:spcBef>
          <a:spcPct val="0"/>
        </a:spcBef>
        <a:spcAft>
          <a:spcPct val="0"/>
        </a:spcAft>
        <a:defRPr kumimoji="1" sz="3200">
          <a:solidFill>
            <a:schemeClr val="bg1"/>
          </a:solidFill>
          <a:latin typeface="Tahoma" pitchFamily="34" charset="0"/>
          <a:ea typeface="굴림" pitchFamily="50" charset="-127"/>
        </a:defRPr>
      </a:lvl9pPr>
    </p:titleStyle>
    <p:bodyStyle>
      <a:lvl1pPr marL="342900" indent="-342900" algn="l" rtl="0" eaLnBrk="0" fontAlgn="base" latinLnBrk="1" hangingPunct="0">
        <a:spcBef>
          <a:spcPct val="30000"/>
        </a:spcBef>
        <a:spcAft>
          <a:spcPct val="0"/>
        </a:spcAft>
        <a:buClr>
          <a:schemeClr val="accent2"/>
        </a:buClr>
        <a:buFont typeface="Wingdings" pitchFamily="2" charset="2"/>
        <a:buChar char="v"/>
        <a:defRPr kumimoji="1" sz="2000" b="1">
          <a:solidFill>
            <a:schemeClr val="tx1"/>
          </a:solidFill>
          <a:latin typeface="+mn-lt"/>
          <a:ea typeface="+mn-ea"/>
          <a:cs typeface="+mn-cs"/>
        </a:defRPr>
      </a:lvl1pPr>
      <a:lvl2pPr marL="742950" indent="-285750" algn="l" rtl="0" eaLnBrk="0" fontAlgn="base" latinLnBrk="1" hangingPunct="0">
        <a:spcBef>
          <a:spcPct val="30000"/>
        </a:spcBef>
        <a:spcAft>
          <a:spcPct val="0"/>
        </a:spcAft>
        <a:buClr>
          <a:schemeClr val="accent2"/>
        </a:buClr>
        <a:buFont typeface="Wingdings" pitchFamily="2" charset="2"/>
        <a:buChar char="Ø"/>
        <a:defRPr kumimoji="1" sz="2800">
          <a:solidFill>
            <a:schemeClr val="tx1"/>
          </a:solidFill>
          <a:latin typeface="+mn-lt"/>
          <a:ea typeface="+mn-ea"/>
        </a:defRPr>
      </a:lvl2pPr>
      <a:lvl3pPr marL="1143000" indent="-228600" algn="l" rtl="0" eaLnBrk="0" fontAlgn="base" latinLnBrk="1" hangingPunct="0">
        <a:spcBef>
          <a:spcPct val="30000"/>
        </a:spcBef>
        <a:spcAft>
          <a:spcPct val="0"/>
        </a:spcAft>
        <a:buClr>
          <a:schemeClr val="accent2"/>
        </a:buClr>
        <a:buFont typeface="Wingdings" pitchFamily="2" charset="2"/>
        <a:buChar char="§"/>
        <a:defRPr kumimoji="1" sz="1600">
          <a:solidFill>
            <a:schemeClr val="tx1"/>
          </a:solidFill>
          <a:latin typeface="+mn-lt"/>
          <a:ea typeface="+mn-ea"/>
        </a:defRPr>
      </a:lvl3pPr>
      <a:lvl4pPr marL="1600200" indent="-228600" algn="l" rtl="0" eaLnBrk="0" fontAlgn="base" latinLnBrk="1" hangingPunct="0">
        <a:spcBef>
          <a:spcPct val="30000"/>
        </a:spcBef>
        <a:spcAft>
          <a:spcPct val="0"/>
        </a:spcAft>
        <a:buClr>
          <a:schemeClr val="accent2"/>
        </a:buClr>
        <a:buFont typeface="Wingdings" pitchFamily="2" charset="2"/>
        <a:buChar char="ü"/>
        <a:defRPr kumimoji="1" sz="1600">
          <a:solidFill>
            <a:schemeClr val="tx1"/>
          </a:solidFill>
          <a:latin typeface="+mn-lt"/>
          <a:ea typeface="+mn-ea"/>
        </a:defRPr>
      </a:lvl4pPr>
      <a:lvl5pPr marL="2057400" indent="-228600" algn="l" rtl="0" eaLnBrk="0" fontAlgn="base" latinLnBrk="1" hangingPunct="0">
        <a:spcBef>
          <a:spcPct val="30000"/>
        </a:spcBef>
        <a:spcAft>
          <a:spcPct val="0"/>
        </a:spcAft>
        <a:buClr>
          <a:schemeClr val="accent2"/>
        </a:buClr>
        <a:buChar char="•"/>
        <a:defRPr kumimoji="1" sz="1600">
          <a:solidFill>
            <a:schemeClr val="tx1"/>
          </a:solidFill>
          <a:latin typeface="+mn-lt"/>
          <a:ea typeface="+mn-ea"/>
        </a:defRPr>
      </a:lvl5pPr>
      <a:lvl6pPr marL="2514600" indent="-228600" algn="l" rtl="0" fontAlgn="base" latinLnBrk="1">
        <a:spcBef>
          <a:spcPct val="30000"/>
        </a:spcBef>
        <a:spcAft>
          <a:spcPct val="0"/>
        </a:spcAft>
        <a:buClr>
          <a:schemeClr val="accent2"/>
        </a:buClr>
        <a:buChar char="•"/>
        <a:defRPr kumimoji="1" sz="1600">
          <a:solidFill>
            <a:schemeClr val="tx1"/>
          </a:solidFill>
          <a:latin typeface="+mn-lt"/>
          <a:ea typeface="+mn-ea"/>
        </a:defRPr>
      </a:lvl6pPr>
      <a:lvl7pPr marL="2971800" indent="-228600" algn="l" rtl="0" fontAlgn="base" latinLnBrk="1">
        <a:spcBef>
          <a:spcPct val="30000"/>
        </a:spcBef>
        <a:spcAft>
          <a:spcPct val="0"/>
        </a:spcAft>
        <a:buClr>
          <a:schemeClr val="accent2"/>
        </a:buClr>
        <a:buChar char="•"/>
        <a:defRPr kumimoji="1" sz="1600">
          <a:solidFill>
            <a:schemeClr val="tx1"/>
          </a:solidFill>
          <a:latin typeface="+mn-lt"/>
          <a:ea typeface="+mn-ea"/>
        </a:defRPr>
      </a:lvl7pPr>
      <a:lvl8pPr marL="3429000" indent="-228600" algn="l" rtl="0" fontAlgn="base" latinLnBrk="1">
        <a:spcBef>
          <a:spcPct val="30000"/>
        </a:spcBef>
        <a:spcAft>
          <a:spcPct val="0"/>
        </a:spcAft>
        <a:buClr>
          <a:schemeClr val="accent2"/>
        </a:buClr>
        <a:buChar char="•"/>
        <a:defRPr kumimoji="1" sz="1600">
          <a:solidFill>
            <a:schemeClr val="tx1"/>
          </a:solidFill>
          <a:latin typeface="+mn-lt"/>
          <a:ea typeface="+mn-ea"/>
        </a:defRPr>
      </a:lvl8pPr>
      <a:lvl9pPr marL="3886200" indent="-228600" algn="l" rtl="0" fontAlgn="base" latinLnBrk="1">
        <a:spcBef>
          <a:spcPct val="30000"/>
        </a:spcBef>
        <a:spcAft>
          <a:spcPct val="0"/>
        </a:spcAft>
        <a:buClr>
          <a:schemeClr val="accent2"/>
        </a:buClr>
        <a:buChar char="•"/>
        <a:defRPr kumimoji="1" sz="16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5"/>
          <p:cNvSpPr>
            <a:spLocks noChangeArrowheads="1"/>
          </p:cNvSpPr>
          <p:nvPr/>
        </p:nvSpPr>
        <p:spPr bwMode="auto">
          <a:xfrm>
            <a:off x="4471988" y="2078038"/>
            <a:ext cx="184150" cy="914400"/>
          </a:xfrm>
          <a:prstGeom prst="rect">
            <a:avLst/>
          </a:prstGeom>
          <a:noFill/>
          <a:ln w="9525">
            <a:noFill/>
            <a:miter lim="800000"/>
            <a:headEnd/>
            <a:tailEnd/>
          </a:ln>
        </p:spPr>
        <p:txBody>
          <a:bodyPr wrap="none">
            <a:spAutoFit/>
          </a:bodyPr>
          <a:lstStyle/>
          <a:p>
            <a:pPr>
              <a:spcBef>
                <a:spcPct val="0"/>
              </a:spcBef>
            </a:pPr>
            <a:endParaRPr lang="ko-KR" altLang="ko-KR" sz="5400" b="1"/>
          </a:p>
        </p:txBody>
      </p:sp>
      <p:grpSp>
        <p:nvGrpSpPr>
          <p:cNvPr id="2051" name="Group 30"/>
          <p:cNvGrpSpPr>
            <a:grpSpLocks/>
          </p:cNvGrpSpPr>
          <p:nvPr/>
        </p:nvGrpSpPr>
        <p:grpSpPr bwMode="auto">
          <a:xfrm>
            <a:off x="468313" y="3357563"/>
            <a:ext cx="8172450" cy="69850"/>
            <a:chOff x="1014" y="2049"/>
            <a:chExt cx="4272" cy="55"/>
          </a:xfrm>
        </p:grpSpPr>
        <p:sp>
          <p:nvSpPr>
            <p:cNvPr id="263199" name="Rectangle 31"/>
            <p:cNvSpPr>
              <a:spLocks noChangeArrowheads="1"/>
            </p:cNvSpPr>
            <p:nvPr/>
          </p:nvSpPr>
          <p:spPr bwMode="auto">
            <a:xfrm>
              <a:off x="1014" y="2049"/>
              <a:ext cx="4272" cy="23"/>
            </a:xfrm>
            <a:prstGeom prst="rect">
              <a:avLst/>
            </a:prstGeom>
            <a:gradFill rotWithShape="1">
              <a:gsLst>
                <a:gs pos="0">
                  <a:schemeClr val="bg1"/>
                </a:gs>
                <a:gs pos="50000">
                  <a:schemeClr val="accent2"/>
                </a:gs>
                <a:gs pos="100000">
                  <a:schemeClr val="bg1"/>
                </a:gs>
              </a:gsLst>
              <a:lin ang="0" scaled="1"/>
            </a:gradFill>
            <a:ln w="9525" algn="ctr">
              <a:noFill/>
              <a:miter lim="800000"/>
              <a:headEnd/>
              <a:tailEnd/>
            </a:ln>
            <a:effectLst/>
          </p:spPr>
          <p:txBody>
            <a:bodyPr wrap="none" lIns="101566" tIns="50784" rIns="101566" bIns="50784" anchor="ctr"/>
            <a:lstStyle/>
            <a:p>
              <a:pPr>
                <a:defRPr/>
              </a:pPr>
              <a:endParaRPr lang="ko-KR" altLang="en-US"/>
            </a:p>
          </p:txBody>
        </p:sp>
        <p:sp>
          <p:nvSpPr>
            <p:cNvPr id="263200" name="Rectangle 32"/>
            <p:cNvSpPr>
              <a:spLocks noChangeArrowheads="1"/>
            </p:cNvSpPr>
            <p:nvPr/>
          </p:nvSpPr>
          <p:spPr bwMode="auto">
            <a:xfrm>
              <a:off x="1014" y="2068"/>
              <a:ext cx="4272" cy="24"/>
            </a:xfrm>
            <a:prstGeom prst="rect">
              <a:avLst/>
            </a:prstGeom>
            <a:gradFill rotWithShape="1">
              <a:gsLst>
                <a:gs pos="0">
                  <a:schemeClr val="accent2"/>
                </a:gs>
                <a:gs pos="50000">
                  <a:srgbClr val="FFEBFA"/>
                </a:gs>
                <a:gs pos="100000">
                  <a:schemeClr val="accent2"/>
                </a:gs>
              </a:gsLst>
              <a:lin ang="0" scaled="1"/>
            </a:gradFill>
            <a:ln w="9525" algn="ctr">
              <a:noFill/>
              <a:miter lim="800000"/>
              <a:headEnd/>
              <a:tailEnd/>
            </a:ln>
            <a:effectLst/>
          </p:spPr>
          <p:txBody>
            <a:bodyPr wrap="none" lIns="101566" tIns="50784" rIns="101566" bIns="50784" anchor="ctr"/>
            <a:lstStyle/>
            <a:p>
              <a:pPr>
                <a:defRPr/>
              </a:pPr>
              <a:endParaRPr lang="ko-KR" altLang="en-US"/>
            </a:p>
          </p:txBody>
        </p:sp>
        <p:sp>
          <p:nvSpPr>
            <p:cNvPr id="263201" name="Rectangle 33"/>
            <p:cNvSpPr>
              <a:spLocks noChangeArrowheads="1"/>
            </p:cNvSpPr>
            <p:nvPr/>
          </p:nvSpPr>
          <p:spPr bwMode="auto">
            <a:xfrm>
              <a:off x="1014" y="2082"/>
              <a:ext cx="4272" cy="25"/>
            </a:xfrm>
            <a:prstGeom prst="rect">
              <a:avLst/>
            </a:prstGeom>
            <a:gradFill rotWithShape="1">
              <a:gsLst>
                <a:gs pos="0">
                  <a:schemeClr val="bg1"/>
                </a:gs>
                <a:gs pos="50000">
                  <a:schemeClr val="accent2"/>
                </a:gs>
                <a:gs pos="100000">
                  <a:schemeClr val="bg1"/>
                </a:gs>
              </a:gsLst>
              <a:lin ang="0" scaled="1"/>
            </a:gradFill>
            <a:ln w="9525" algn="ctr">
              <a:noFill/>
              <a:miter lim="800000"/>
              <a:headEnd/>
              <a:tailEnd/>
            </a:ln>
            <a:effectLst/>
          </p:spPr>
          <p:txBody>
            <a:bodyPr wrap="none" lIns="101566" tIns="50784" rIns="101566" bIns="50784" anchor="ctr"/>
            <a:lstStyle/>
            <a:p>
              <a:pPr>
                <a:defRPr/>
              </a:pPr>
              <a:endParaRPr lang="ko-KR" altLang="en-US"/>
            </a:p>
          </p:txBody>
        </p:sp>
      </p:grpSp>
      <p:grpSp>
        <p:nvGrpSpPr>
          <p:cNvPr id="2052" name="Group 34"/>
          <p:cNvGrpSpPr>
            <a:grpSpLocks/>
          </p:cNvGrpSpPr>
          <p:nvPr/>
        </p:nvGrpSpPr>
        <p:grpSpPr bwMode="auto">
          <a:xfrm>
            <a:off x="468313" y="1797050"/>
            <a:ext cx="8172450" cy="69850"/>
            <a:chOff x="1014" y="2049"/>
            <a:chExt cx="4272" cy="55"/>
          </a:xfrm>
        </p:grpSpPr>
        <p:sp>
          <p:nvSpPr>
            <p:cNvPr id="263203" name="Rectangle 35"/>
            <p:cNvSpPr>
              <a:spLocks noChangeArrowheads="1"/>
            </p:cNvSpPr>
            <p:nvPr/>
          </p:nvSpPr>
          <p:spPr bwMode="auto">
            <a:xfrm>
              <a:off x="1014" y="2049"/>
              <a:ext cx="4272" cy="23"/>
            </a:xfrm>
            <a:prstGeom prst="rect">
              <a:avLst/>
            </a:prstGeom>
            <a:gradFill rotWithShape="1">
              <a:gsLst>
                <a:gs pos="0">
                  <a:schemeClr val="bg1"/>
                </a:gs>
                <a:gs pos="50000">
                  <a:schemeClr val="accent2"/>
                </a:gs>
                <a:gs pos="100000">
                  <a:schemeClr val="bg1"/>
                </a:gs>
              </a:gsLst>
              <a:lin ang="0" scaled="1"/>
            </a:gradFill>
            <a:ln w="9525" algn="ctr">
              <a:noFill/>
              <a:miter lim="800000"/>
              <a:headEnd/>
              <a:tailEnd/>
            </a:ln>
            <a:effectLst/>
          </p:spPr>
          <p:txBody>
            <a:bodyPr wrap="none" lIns="101566" tIns="50784" rIns="101566" bIns="50784" anchor="ctr"/>
            <a:lstStyle/>
            <a:p>
              <a:pPr>
                <a:defRPr/>
              </a:pPr>
              <a:endParaRPr lang="ko-KR" altLang="en-US"/>
            </a:p>
          </p:txBody>
        </p:sp>
        <p:sp>
          <p:nvSpPr>
            <p:cNvPr id="263204" name="Rectangle 36"/>
            <p:cNvSpPr>
              <a:spLocks noChangeArrowheads="1"/>
            </p:cNvSpPr>
            <p:nvPr/>
          </p:nvSpPr>
          <p:spPr bwMode="auto">
            <a:xfrm>
              <a:off x="1014" y="2068"/>
              <a:ext cx="4272" cy="24"/>
            </a:xfrm>
            <a:prstGeom prst="rect">
              <a:avLst/>
            </a:prstGeom>
            <a:gradFill rotWithShape="1">
              <a:gsLst>
                <a:gs pos="0">
                  <a:schemeClr val="accent2"/>
                </a:gs>
                <a:gs pos="50000">
                  <a:srgbClr val="FFEBFA"/>
                </a:gs>
                <a:gs pos="100000">
                  <a:schemeClr val="accent2"/>
                </a:gs>
              </a:gsLst>
              <a:lin ang="0" scaled="1"/>
            </a:gradFill>
            <a:ln w="9525" algn="ctr">
              <a:noFill/>
              <a:miter lim="800000"/>
              <a:headEnd/>
              <a:tailEnd/>
            </a:ln>
            <a:effectLst/>
          </p:spPr>
          <p:txBody>
            <a:bodyPr wrap="none" lIns="101566" tIns="50784" rIns="101566" bIns="50784" anchor="ctr"/>
            <a:lstStyle/>
            <a:p>
              <a:pPr>
                <a:defRPr/>
              </a:pPr>
              <a:endParaRPr lang="ko-KR" altLang="en-US"/>
            </a:p>
          </p:txBody>
        </p:sp>
        <p:sp>
          <p:nvSpPr>
            <p:cNvPr id="263205" name="Rectangle 37"/>
            <p:cNvSpPr>
              <a:spLocks noChangeArrowheads="1"/>
            </p:cNvSpPr>
            <p:nvPr/>
          </p:nvSpPr>
          <p:spPr bwMode="auto">
            <a:xfrm>
              <a:off x="1014" y="2082"/>
              <a:ext cx="4272" cy="25"/>
            </a:xfrm>
            <a:prstGeom prst="rect">
              <a:avLst/>
            </a:prstGeom>
            <a:gradFill rotWithShape="1">
              <a:gsLst>
                <a:gs pos="0">
                  <a:schemeClr val="bg1"/>
                </a:gs>
                <a:gs pos="50000">
                  <a:schemeClr val="accent2"/>
                </a:gs>
                <a:gs pos="100000">
                  <a:schemeClr val="bg1"/>
                </a:gs>
              </a:gsLst>
              <a:lin ang="0" scaled="1"/>
            </a:gradFill>
            <a:ln w="9525" algn="ctr">
              <a:noFill/>
              <a:miter lim="800000"/>
              <a:headEnd/>
              <a:tailEnd/>
            </a:ln>
            <a:effectLst/>
          </p:spPr>
          <p:txBody>
            <a:bodyPr wrap="none" lIns="101566" tIns="50784" rIns="101566" bIns="50784" anchor="ctr"/>
            <a:lstStyle/>
            <a:p>
              <a:pPr>
                <a:defRPr/>
              </a:pPr>
              <a:endParaRPr lang="ko-KR" altLang="en-US"/>
            </a:p>
          </p:txBody>
        </p:sp>
      </p:grpSp>
      <p:grpSp>
        <p:nvGrpSpPr>
          <p:cNvPr id="2053" name="Group 38"/>
          <p:cNvGrpSpPr>
            <a:grpSpLocks/>
          </p:cNvGrpSpPr>
          <p:nvPr/>
        </p:nvGrpSpPr>
        <p:grpSpPr bwMode="auto">
          <a:xfrm rot="5400000">
            <a:off x="35719" y="2564606"/>
            <a:ext cx="1943100" cy="71438"/>
            <a:chOff x="1014" y="2049"/>
            <a:chExt cx="4272" cy="55"/>
          </a:xfrm>
        </p:grpSpPr>
        <p:sp>
          <p:nvSpPr>
            <p:cNvPr id="263207" name="Rectangle 39"/>
            <p:cNvSpPr>
              <a:spLocks noChangeArrowheads="1"/>
            </p:cNvSpPr>
            <p:nvPr/>
          </p:nvSpPr>
          <p:spPr bwMode="auto">
            <a:xfrm>
              <a:off x="1014" y="2049"/>
              <a:ext cx="4272" cy="23"/>
            </a:xfrm>
            <a:prstGeom prst="rect">
              <a:avLst/>
            </a:prstGeom>
            <a:gradFill rotWithShape="1">
              <a:gsLst>
                <a:gs pos="0">
                  <a:schemeClr val="bg1"/>
                </a:gs>
                <a:gs pos="50000">
                  <a:schemeClr val="accent2"/>
                </a:gs>
                <a:gs pos="100000">
                  <a:schemeClr val="bg1"/>
                </a:gs>
              </a:gsLst>
              <a:lin ang="0" scaled="1"/>
            </a:gradFill>
            <a:ln w="9525" algn="ctr">
              <a:noFill/>
              <a:miter lim="800000"/>
              <a:headEnd/>
              <a:tailEnd/>
            </a:ln>
            <a:effectLst/>
          </p:spPr>
          <p:txBody>
            <a:bodyPr wrap="none" lIns="101566" tIns="50784" rIns="101566" bIns="50784" anchor="ctr"/>
            <a:lstStyle/>
            <a:p>
              <a:pPr>
                <a:defRPr/>
              </a:pPr>
              <a:endParaRPr lang="ko-KR" altLang="en-US"/>
            </a:p>
          </p:txBody>
        </p:sp>
        <p:sp>
          <p:nvSpPr>
            <p:cNvPr id="263208" name="Rectangle 40"/>
            <p:cNvSpPr>
              <a:spLocks noChangeArrowheads="1"/>
            </p:cNvSpPr>
            <p:nvPr/>
          </p:nvSpPr>
          <p:spPr bwMode="auto">
            <a:xfrm>
              <a:off x="1014" y="2034"/>
              <a:ext cx="4272" cy="22"/>
            </a:xfrm>
            <a:prstGeom prst="rect">
              <a:avLst/>
            </a:prstGeom>
            <a:gradFill rotWithShape="1">
              <a:gsLst>
                <a:gs pos="0">
                  <a:schemeClr val="accent2"/>
                </a:gs>
                <a:gs pos="50000">
                  <a:srgbClr val="FFEBFA"/>
                </a:gs>
                <a:gs pos="100000">
                  <a:schemeClr val="accent2"/>
                </a:gs>
              </a:gsLst>
              <a:lin ang="0" scaled="1"/>
            </a:gradFill>
            <a:ln w="9525" algn="ctr">
              <a:noFill/>
              <a:miter lim="800000"/>
              <a:headEnd/>
              <a:tailEnd/>
            </a:ln>
            <a:effectLst/>
          </p:spPr>
          <p:txBody>
            <a:bodyPr wrap="none" lIns="101566" tIns="50784" rIns="101566" bIns="50784" anchor="ctr"/>
            <a:lstStyle/>
            <a:p>
              <a:pPr>
                <a:defRPr/>
              </a:pPr>
              <a:endParaRPr lang="ko-KR" altLang="en-US"/>
            </a:p>
          </p:txBody>
        </p:sp>
        <p:sp>
          <p:nvSpPr>
            <p:cNvPr id="263209" name="Rectangle 41"/>
            <p:cNvSpPr>
              <a:spLocks noChangeArrowheads="1"/>
            </p:cNvSpPr>
            <p:nvPr/>
          </p:nvSpPr>
          <p:spPr bwMode="auto">
            <a:xfrm>
              <a:off x="1014" y="2081"/>
              <a:ext cx="4272" cy="23"/>
            </a:xfrm>
            <a:prstGeom prst="rect">
              <a:avLst/>
            </a:prstGeom>
            <a:gradFill rotWithShape="1">
              <a:gsLst>
                <a:gs pos="0">
                  <a:schemeClr val="bg1"/>
                </a:gs>
                <a:gs pos="50000">
                  <a:schemeClr val="accent2"/>
                </a:gs>
                <a:gs pos="100000">
                  <a:schemeClr val="bg1"/>
                </a:gs>
              </a:gsLst>
              <a:lin ang="0" scaled="1"/>
            </a:gradFill>
            <a:ln w="9525" algn="ctr">
              <a:noFill/>
              <a:miter lim="800000"/>
              <a:headEnd/>
              <a:tailEnd/>
            </a:ln>
            <a:effectLst/>
          </p:spPr>
          <p:txBody>
            <a:bodyPr wrap="none" lIns="101566" tIns="50784" rIns="101566" bIns="50784" anchor="ctr"/>
            <a:lstStyle/>
            <a:p>
              <a:pPr>
                <a:defRPr/>
              </a:pPr>
              <a:endParaRPr lang="ko-KR" altLang="en-US"/>
            </a:p>
          </p:txBody>
        </p:sp>
      </p:grpSp>
      <p:grpSp>
        <p:nvGrpSpPr>
          <p:cNvPr id="2054" name="Group 42"/>
          <p:cNvGrpSpPr>
            <a:grpSpLocks/>
          </p:cNvGrpSpPr>
          <p:nvPr/>
        </p:nvGrpSpPr>
        <p:grpSpPr bwMode="auto">
          <a:xfrm rot="5400000">
            <a:off x="7236619" y="2564606"/>
            <a:ext cx="1943100" cy="71438"/>
            <a:chOff x="1014" y="2049"/>
            <a:chExt cx="4272" cy="55"/>
          </a:xfrm>
        </p:grpSpPr>
        <p:sp>
          <p:nvSpPr>
            <p:cNvPr id="263211" name="Rectangle 43"/>
            <p:cNvSpPr>
              <a:spLocks noChangeArrowheads="1"/>
            </p:cNvSpPr>
            <p:nvPr/>
          </p:nvSpPr>
          <p:spPr bwMode="auto">
            <a:xfrm>
              <a:off x="1014" y="2049"/>
              <a:ext cx="4272" cy="23"/>
            </a:xfrm>
            <a:prstGeom prst="rect">
              <a:avLst/>
            </a:prstGeom>
            <a:gradFill rotWithShape="1">
              <a:gsLst>
                <a:gs pos="0">
                  <a:schemeClr val="bg1"/>
                </a:gs>
                <a:gs pos="50000">
                  <a:schemeClr val="accent2"/>
                </a:gs>
                <a:gs pos="100000">
                  <a:schemeClr val="bg1"/>
                </a:gs>
              </a:gsLst>
              <a:lin ang="0" scaled="1"/>
            </a:gradFill>
            <a:ln w="9525" algn="ctr">
              <a:noFill/>
              <a:miter lim="800000"/>
              <a:headEnd/>
              <a:tailEnd/>
            </a:ln>
            <a:effectLst/>
          </p:spPr>
          <p:txBody>
            <a:bodyPr wrap="none" lIns="101566" tIns="50784" rIns="101566" bIns="50784" anchor="ctr"/>
            <a:lstStyle/>
            <a:p>
              <a:pPr>
                <a:defRPr/>
              </a:pPr>
              <a:endParaRPr lang="ko-KR" altLang="en-US"/>
            </a:p>
          </p:txBody>
        </p:sp>
        <p:sp>
          <p:nvSpPr>
            <p:cNvPr id="263212" name="Rectangle 44"/>
            <p:cNvSpPr>
              <a:spLocks noChangeArrowheads="1"/>
            </p:cNvSpPr>
            <p:nvPr/>
          </p:nvSpPr>
          <p:spPr bwMode="auto">
            <a:xfrm>
              <a:off x="1014" y="2034"/>
              <a:ext cx="4272" cy="22"/>
            </a:xfrm>
            <a:prstGeom prst="rect">
              <a:avLst/>
            </a:prstGeom>
            <a:gradFill rotWithShape="1">
              <a:gsLst>
                <a:gs pos="0">
                  <a:schemeClr val="accent2"/>
                </a:gs>
                <a:gs pos="50000">
                  <a:srgbClr val="FFEBFA"/>
                </a:gs>
                <a:gs pos="100000">
                  <a:schemeClr val="accent2"/>
                </a:gs>
              </a:gsLst>
              <a:lin ang="0" scaled="1"/>
            </a:gradFill>
            <a:ln w="9525" algn="ctr">
              <a:noFill/>
              <a:miter lim="800000"/>
              <a:headEnd/>
              <a:tailEnd/>
            </a:ln>
            <a:effectLst/>
          </p:spPr>
          <p:txBody>
            <a:bodyPr wrap="none" lIns="101566" tIns="50784" rIns="101566" bIns="50784" anchor="ctr"/>
            <a:lstStyle/>
            <a:p>
              <a:pPr>
                <a:defRPr/>
              </a:pPr>
              <a:endParaRPr lang="ko-KR" altLang="en-US"/>
            </a:p>
          </p:txBody>
        </p:sp>
        <p:sp>
          <p:nvSpPr>
            <p:cNvPr id="263213" name="Rectangle 45"/>
            <p:cNvSpPr>
              <a:spLocks noChangeArrowheads="1"/>
            </p:cNvSpPr>
            <p:nvPr/>
          </p:nvSpPr>
          <p:spPr bwMode="auto">
            <a:xfrm>
              <a:off x="1014" y="2081"/>
              <a:ext cx="4272" cy="23"/>
            </a:xfrm>
            <a:prstGeom prst="rect">
              <a:avLst/>
            </a:prstGeom>
            <a:gradFill rotWithShape="1">
              <a:gsLst>
                <a:gs pos="0">
                  <a:schemeClr val="bg1"/>
                </a:gs>
                <a:gs pos="50000">
                  <a:schemeClr val="accent2"/>
                </a:gs>
                <a:gs pos="100000">
                  <a:schemeClr val="bg1"/>
                </a:gs>
              </a:gsLst>
              <a:lin ang="0" scaled="1"/>
            </a:gradFill>
            <a:ln w="9525" algn="ctr">
              <a:noFill/>
              <a:miter lim="800000"/>
              <a:headEnd/>
              <a:tailEnd/>
            </a:ln>
            <a:effectLst/>
          </p:spPr>
          <p:txBody>
            <a:bodyPr wrap="none" lIns="101566" tIns="50784" rIns="101566" bIns="50784" anchor="ctr"/>
            <a:lstStyle/>
            <a:p>
              <a:pPr>
                <a:defRPr/>
              </a:pPr>
              <a:endParaRPr lang="ko-KR" altLang="en-US"/>
            </a:p>
          </p:txBody>
        </p:sp>
      </p:grpSp>
      <p:sp>
        <p:nvSpPr>
          <p:cNvPr id="2055" name="Rectangle 47"/>
          <p:cNvSpPr>
            <a:spLocks noGrp="1" noChangeArrowheads="1"/>
          </p:cNvSpPr>
          <p:nvPr>
            <p:ph type="title"/>
          </p:nvPr>
        </p:nvSpPr>
        <p:spPr bwMode="auto">
          <a:xfrm>
            <a:off x="1042988" y="2133600"/>
            <a:ext cx="7129462" cy="9921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ko-KR" smtClean="0"/>
              <a:t>Introduction</a:t>
            </a:r>
          </a:p>
        </p:txBody>
      </p:sp>
      <p:sp>
        <p:nvSpPr>
          <p:cNvPr id="2058" name="Rectangle 11"/>
          <p:cNvSpPr>
            <a:spLocks noChangeArrowheads="1"/>
          </p:cNvSpPr>
          <p:nvPr userDrawn="1"/>
        </p:nvSpPr>
        <p:spPr bwMode="auto">
          <a:xfrm>
            <a:off x="0" y="6715125"/>
            <a:ext cx="9144000" cy="142875"/>
          </a:xfrm>
          <a:prstGeom prst="rect">
            <a:avLst/>
          </a:prstGeom>
          <a:solidFill>
            <a:schemeClr val="accent2"/>
          </a:solidFill>
          <a:ln w="9525">
            <a:solidFill>
              <a:schemeClr val="tx1"/>
            </a:solidFill>
            <a:miter lim="800000"/>
            <a:headEnd/>
            <a:tailEnd/>
          </a:ln>
        </p:spPr>
        <p:txBody>
          <a:bodyPr wrap="none" anchor="ctr"/>
          <a:lstStyle/>
          <a:p>
            <a:endParaRPr lang="ko-KR" altLang="en-US"/>
          </a:p>
        </p:txBody>
      </p:sp>
      <p:sp>
        <p:nvSpPr>
          <p:cNvPr id="27" name="Rectangle 6"/>
          <p:cNvSpPr>
            <a:spLocks noGrp="1" noChangeArrowheads="1"/>
          </p:cNvSpPr>
          <p:nvPr>
            <p:ph type="sldNum" sz="quarter" idx="4"/>
          </p:nvPr>
        </p:nvSpPr>
        <p:spPr>
          <a:xfrm>
            <a:off x="3481388" y="6486525"/>
            <a:ext cx="2133600" cy="327025"/>
          </a:xfrm>
          <a:prstGeom prst="rect">
            <a:avLst/>
          </a:prstGeom>
          <a:ln/>
        </p:spPr>
        <p:txBody>
          <a:bodyPr/>
          <a:lstStyle>
            <a:lvl1pPr>
              <a:defRPr>
                <a:ea typeface="굴림" pitchFamily="50" charset="-127"/>
              </a:defRPr>
            </a:lvl1pPr>
          </a:lstStyle>
          <a:p>
            <a:pPr>
              <a:defRPr/>
            </a:pPr>
            <a:fld id="{9B30044C-8134-4347-A662-27FBF25D089E}" type="slidenum">
              <a:rPr lang="en-US" altLang="ko-KR"/>
              <a:pPr>
                <a:defRPr/>
              </a:pPr>
              <a:t>‹#›</a:t>
            </a:fld>
            <a:r>
              <a:rPr lang="en-US" altLang="ko-KR" dirty="0"/>
              <a:t> / 50</a:t>
            </a:r>
          </a:p>
        </p:txBody>
      </p:sp>
    </p:spTree>
  </p:cSld>
  <p:clrMap bg1="lt1" tx1="dk1" bg2="lt2" tx2="dk2" accent1="accent1" accent2="accent2" accent3="accent3" accent4="accent4" accent5="accent5" accent6="accent6" hlink="hlink" folHlink="folHlink"/>
  <p:sldLayoutIdLst>
    <p:sldLayoutId id="2147484479" r:id="rId1"/>
    <p:sldLayoutId id="2147484492" r:id="rId2"/>
    <p:sldLayoutId id="2147484493" r:id="rId3"/>
    <p:sldLayoutId id="2147484494" r:id="rId4"/>
    <p:sldLayoutId id="2147484495" r:id="rId5"/>
    <p:sldLayoutId id="2147484496" r:id="rId6"/>
    <p:sldLayoutId id="2147484497" r:id="rId7"/>
    <p:sldLayoutId id="2147484498" r:id="rId8"/>
    <p:sldLayoutId id="2147484499" r:id="rId9"/>
    <p:sldLayoutId id="2147484500" r:id="rId10"/>
    <p:sldLayoutId id="2147484480" r:id="rId11"/>
  </p:sldLayoutIdLst>
  <p:hf hdr="0" ftr="0" dt="0"/>
  <p:txStyles>
    <p:titleStyle>
      <a:lvl1pPr algn="ctr" rtl="0" eaLnBrk="0" fontAlgn="base" latinLnBrk="1" hangingPunct="0">
        <a:spcBef>
          <a:spcPct val="0"/>
        </a:spcBef>
        <a:spcAft>
          <a:spcPct val="0"/>
        </a:spcAft>
        <a:defRPr kumimoji="1" sz="3600">
          <a:solidFill>
            <a:schemeClr val="tx2"/>
          </a:solidFill>
          <a:latin typeface="+mj-lt"/>
          <a:ea typeface="+mj-ea"/>
          <a:cs typeface="+mj-cs"/>
        </a:defRPr>
      </a:lvl1pPr>
      <a:lvl2pPr algn="ctr" rtl="0" eaLnBrk="0" fontAlgn="base" latinLnBrk="1" hangingPunct="0">
        <a:spcBef>
          <a:spcPct val="0"/>
        </a:spcBef>
        <a:spcAft>
          <a:spcPct val="0"/>
        </a:spcAft>
        <a:defRPr kumimoji="1" sz="3600">
          <a:solidFill>
            <a:schemeClr val="tx2"/>
          </a:solidFill>
          <a:latin typeface="Tahoma" pitchFamily="34" charset="0"/>
          <a:ea typeface="굴림" pitchFamily="50" charset="-127"/>
        </a:defRPr>
      </a:lvl2pPr>
      <a:lvl3pPr algn="ctr" rtl="0" eaLnBrk="0" fontAlgn="base" latinLnBrk="1" hangingPunct="0">
        <a:spcBef>
          <a:spcPct val="0"/>
        </a:spcBef>
        <a:spcAft>
          <a:spcPct val="0"/>
        </a:spcAft>
        <a:defRPr kumimoji="1" sz="3600">
          <a:solidFill>
            <a:schemeClr val="tx2"/>
          </a:solidFill>
          <a:latin typeface="Tahoma" pitchFamily="34" charset="0"/>
          <a:ea typeface="굴림" pitchFamily="50" charset="-127"/>
        </a:defRPr>
      </a:lvl3pPr>
      <a:lvl4pPr algn="ctr" rtl="0" eaLnBrk="0" fontAlgn="base" latinLnBrk="1" hangingPunct="0">
        <a:spcBef>
          <a:spcPct val="0"/>
        </a:spcBef>
        <a:spcAft>
          <a:spcPct val="0"/>
        </a:spcAft>
        <a:defRPr kumimoji="1" sz="3600">
          <a:solidFill>
            <a:schemeClr val="tx2"/>
          </a:solidFill>
          <a:latin typeface="Tahoma" pitchFamily="34" charset="0"/>
          <a:ea typeface="굴림" pitchFamily="50" charset="-127"/>
        </a:defRPr>
      </a:lvl4pPr>
      <a:lvl5pPr algn="ctr" rtl="0" eaLnBrk="0" fontAlgn="base" latinLnBrk="1" hangingPunct="0">
        <a:spcBef>
          <a:spcPct val="0"/>
        </a:spcBef>
        <a:spcAft>
          <a:spcPct val="0"/>
        </a:spcAft>
        <a:defRPr kumimoji="1" sz="3600">
          <a:solidFill>
            <a:schemeClr val="tx2"/>
          </a:solidFill>
          <a:latin typeface="Tahoma" pitchFamily="34" charset="0"/>
          <a:ea typeface="굴림" pitchFamily="50" charset="-127"/>
        </a:defRPr>
      </a:lvl5pPr>
      <a:lvl6pPr marL="457200" algn="ctr" rtl="0" fontAlgn="base" latinLnBrk="1">
        <a:spcBef>
          <a:spcPct val="0"/>
        </a:spcBef>
        <a:spcAft>
          <a:spcPct val="0"/>
        </a:spcAft>
        <a:defRPr kumimoji="1" sz="3600">
          <a:solidFill>
            <a:schemeClr val="tx2"/>
          </a:solidFill>
          <a:latin typeface="Tahoma" pitchFamily="34" charset="0"/>
          <a:ea typeface="굴림" pitchFamily="50" charset="-127"/>
        </a:defRPr>
      </a:lvl6pPr>
      <a:lvl7pPr marL="914400" algn="ctr" rtl="0" fontAlgn="base" latinLnBrk="1">
        <a:spcBef>
          <a:spcPct val="0"/>
        </a:spcBef>
        <a:spcAft>
          <a:spcPct val="0"/>
        </a:spcAft>
        <a:defRPr kumimoji="1" sz="3600">
          <a:solidFill>
            <a:schemeClr val="tx2"/>
          </a:solidFill>
          <a:latin typeface="Tahoma" pitchFamily="34" charset="0"/>
          <a:ea typeface="굴림" pitchFamily="50" charset="-127"/>
        </a:defRPr>
      </a:lvl7pPr>
      <a:lvl8pPr marL="1371600" algn="ctr" rtl="0" fontAlgn="base" latinLnBrk="1">
        <a:spcBef>
          <a:spcPct val="0"/>
        </a:spcBef>
        <a:spcAft>
          <a:spcPct val="0"/>
        </a:spcAft>
        <a:defRPr kumimoji="1" sz="3600">
          <a:solidFill>
            <a:schemeClr val="tx2"/>
          </a:solidFill>
          <a:latin typeface="Tahoma" pitchFamily="34" charset="0"/>
          <a:ea typeface="굴림" pitchFamily="50" charset="-127"/>
        </a:defRPr>
      </a:lvl8pPr>
      <a:lvl9pPr marL="1828800" algn="ctr" rtl="0" fontAlgn="base" latinLnBrk="1">
        <a:spcBef>
          <a:spcPct val="0"/>
        </a:spcBef>
        <a:spcAft>
          <a:spcPct val="0"/>
        </a:spcAft>
        <a:defRPr kumimoji="1" sz="3600">
          <a:solidFill>
            <a:schemeClr val="tx2"/>
          </a:solidFill>
          <a:latin typeface="Tahoma" pitchFamily="34" charset="0"/>
          <a:ea typeface="굴림" pitchFamily="50" charset="-127"/>
        </a:defRPr>
      </a:lvl9pPr>
    </p:titleStyle>
    <p:bodyStyle>
      <a:lvl1pPr marL="342900" indent="-342900" algn="l" rtl="0" eaLnBrk="0" fontAlgn="base" latinLnBrk="1"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4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2000">
          <a:solidFill>
            <a:schemeClr val="tx1"/>
          </a:solidFill>
          <a:latin typeface="+mn-lt"/>
          <a:ea typeface="+mn-ea"/>
        </a:defRPr>
      </a:lvl4pPr>
      <a:lvl5pPr marL="2057400" indent="-228600" algn="l" rtl="0" eaLnBrk="0" fontAlgn="base" latinLnBrk="1" hangingPunct="0">
        <a:spcBef>
          <a:spcPct val="20000"/>
        </a:spcBef>
        <a:spcAft>
          <a:spcPct val="0"/>
        </a:spcAft>
        <a:buChar char="»"/>
        <a:defRPr kumimoji="1" sz="2000">
          <a:solidFill>
            <a:schemeClr val="tx1"/>
          </a:solidFill>
          <a:latin typeface="+mn-lt"/>
          <a:ea typeface="+mn-ea"/>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0"/>
            <a:ext cx="9144000" cy="765175"/>
          </a:xfrm>
          <a:prstGeom prst="rect">
            <a:avLst/>
          </a:prstGeom>
          <a:solidFill>
            <a:schemeClr val="accent2"/>
          </a:solidFill>
          <a:ln w="9525">
            <a:solidFill>
              <a:schemeClr val="tx1"/>
            </a:solidFill>
            <a:miter lim="800000"/>
            <a:headEnd/>
            <a:tailEnd/>
          </a:ln>
        </p:spPr>
        <p:txBody>
          <a:bodyPr wrap="none" anchor="ctr"/>
          <a:lstStyle/>
          <a:p>
            <a:pPr>
              <a:spcBef>
                <a:spcPct val="0"/>
              </a:spcBef>
            </a:pPr>
            <a:endParaRPr lang="ko-KR" altLang="ko-KR" sz="2400">
              <a:solidFill>
                <a:srgbClr val="FFFFFF"/>
              </a:solidFill>
            </a:endParaRPr>
          </a:p>
        </p:txBody>
      </p:sp>
      <p:sp>
        <p:nvSpPr>
          <p:cNvPr id="3075" name="Rectangle 4"/>
          <p:cNvSpPr>
            <a:spLocks noGrp="1" noChangeArrowheads="1"/>
          </p:cNvSpPr>
          <p:nvPr>
            <p:ph type="title"/>
          </p:nvPr>
        </p:nvSpPr>
        <p:spPr bwMode="auto">
          <a:xfrm>
            <a:off x="179388" y="60325"/>
            <a:ext cx="8785225" cy="631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ko-KR" smtClean="0"/>
              <a:t>Click to edit Master title style</a:t>
            </a:r>
          </a:p>
        </p:txBody>
      </p:sp>
      <p:sp>
        <p:nvSpPr>
          <p:cNvPr id="3076" name="Rectangle 5"/>
          <p:cNvSpPr>
            <a:spLocks noGrp="1" noChangeArrowheads="1"/>
          </p:cNvSpPr>
          <p:nvPr>
            <p:ph type="body" idx="1"/>
          </p:nvPr>
        </p:nvSpPr>
        <p:spPr bwMode="auto">
          <a:xfrm>
            <a:off x="168275" y="836613"/>
            <a:ext cx="8785225" cy="52562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p>
        </p:txBody>
      </p:sp>
      <p:sp>
        <p:nvSpPr>
          <p:cNvPr id="4102" name="Rectangle 6"/>
          <p:cNvSpPr>
            <a:spLocks noGrp="1" noChangeArrowheads="1"/>
          </p:cNvSpPr>
          <p:nvPr>
            <p:ph type="sldNum" sz="quarter" idx="4"/>
          </p:nvPr>
        </p:nvSpPr>
        <p:spPr bwMode="auto">
          <a:xfrm>
            <a:off x="3481388" y="6486525"/>
            <a:ext cx="2133600" cy="3270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i="0">
                <a:solidFill>
                  <a:srgbClr val="000000"/>
                </a:solidFill>
                <a:latin typeface="Comic Sans MS" pitchFamily="66" charset="0"/>
                <a:ea typeface="굴림" pitchFamily="50" charset="-127"/>
              </a:defRPr>
            </a:lvl1pPr>
          </a:lstStyle>
          <a:p>
            <a:pPr>
              <a:defRPr/>
            </a:pPr>
            <a:fld id="{C298F299-94CF-44EB-848E-F1555BAEAC35}" type="slidenum">
              <a:rPr lang="en-US" altLang="ko-KR" smtClean="0"/>
              <a:pPr>
                <a:defRPr/>
              </a:pPr>
              <a:t>‹#›</a:t>
            </a:fld>
            <a:r>
              <a:rPr lang="en-US" altLang="ko-KR" smtClean="0"/>
              <a:t> / 32</a:t>
            </a:r>
            <a:endParaRPr lang="en-US" altLang="ko-KR" dirty="0"/>
          </a:p>
        </p:txBody>
      </p:sp>
      <p:sp>
        <p:nvSpPr>
          <p:cNvPr id="3080" name="Rectangle 11"/>
          <p:cNvSpPr>
            <a:spLocks noChangeArrowheads="1"/>
          </p:cNvSpPr>
          <p:nvPr userDrawn="1"/>
        </p:nvSpPr>
        <p:spPr bwMode="auto">
          <a:xfrm>
            <a:off x="0" y="6715125"/>
            <a:ext cx="9144000" cy="142875"/>
          </a:xfrm>
          <a:prstGeom prst="rect">
            <a:avLst/>
          </a:prstGeom>
          <a:solidFill>
            <a:schemeClr val="accent2"/>
          </a:solidFill>
          <a:ln w="9525">
            <a:solidFill>
              <a:schemeClr val="tx1"/>
            </a:solidFill>
            <a:miter lim="800000"/>
            <a:headEnd/>
            <a:tailEnd/>
          </a:ln>
        </p:spPr>
        <p:txBody>
          <a:bodyPr wrap="none" anchor="ctr"/>
          <a:lstStyle/>
          <a:p>
            <a:endParaRPr lang="ko-KR" alt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4501"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Lst>
  <p:timing>
    <p:tnLst>
      <p:par>
        <p:cTn id="1" dur="indefinite" restart="never" nodeType="tmRoot"/>
      </p:par>
    </p:tnLst>
  </p:timing>
  <p:hf hdr="0" ftr="0" dt="0"/>
  <p:txStyles>
    <p:titleStyle>
      <a:lvl1pPr algn="ctr" rtl="0" eaLnBrk="0" fontAlgn="base" latinLnBrk="1" hangingPunct="0">
        <a:spcBef>
          <a:spcPct val="0"/>
        </a:spcBef>
        <a:spcAft>
          <a:spcPct val="0"/>
        </a:spcAft>
        <a:defRPr kumimoji="1" sz="3200">
          <a:solidFill>
            <a:schemeClr val="bg1"/>
          </a:solidFill>
          <a:latin typeface="+mj-lt"/>
          <a:ea typeface="+mj-ea"/>
          <a:cs typeface="+mj-cs"/>
        </a:defRPr>
      </a:lvl1pPr>
      <a:lvl2pPr algn="ctr" rtl="0" eaLnBrk="0" fontAlgn="base" latinLnBrk="1" hangingPunct="0">
        <a:spcBef>
          <a:spcPct val="0"/>
        </a:spcBef>
        <a:spcAft>
          <a:spcPct val="0"/>
        </a:spcAft>
        <a:defRPr kumimoji="1" sz="3200">
          <a:solidFill>
            <a:schemeClr val="bg1"/>
          </a:solidFill>
          <a:latin typeface="Tahoma" pitchFamily="34" charset="0"/>
          <a:ea typeface="굴림" pitchFamily="50" charset="-127"/>
        </a:defRPr>
      </a:lvl2pPr>
      <a:lvl3pPr algn="ctr" rtl="0" eaLnBrk="0" fontAlgn="base" latinLnBrk="1" hangingPunct="0">
        <a:spcBef>
          <a:spcPct val="0"/>
        </a:spcBef>
        <a:spcAft>
          <a:spcPct val="0"/>
        </a:spcAft>
        <a:defRPr kumimoji="1" sz="3200">
          <a:solidFill>
            <a:schemeClr val="bg1"/>
          </a:solidFill>
          <a:latin typeface="Tahoma" pitchFamily="34" charset="0"/>
          <a:ea typeface="굴림" pitchFamily="50" charset="-127"/>
        </a:defRPr>
      </a:lvl3pPr>
      <a:lvl4pPr algn="ctr" rtl="0" eaLnBrk="0" fontAlgn="base" latinLnBrk="1" hangingPunct="0">
        <a:spcBef>
          <a:spcPct val="0"/>
        </a:spcBef>
        <a:spcAft>
          <a:spcPct val="0"/>
        </a:spcAft>
        <a:defRPr kumimoji="1" sz="3200">
          <a:solidFill>
            <a:schemeClr val="bg1"/>
          </a:solidFill>
          <a:latin typeface="Tahoma" pitchFamily="34" charset="0"/>
          <a:ea typeface="굴림" pitchFamily="50" charset="-127"/>
        </a:defRPr>
      </a:lvl4pPr>
      <a:lvl5pPr algn="ctr" rtl="0" eaLnBrk="0" fontAlgn="base" latinLnBrk="1" hangingPunct="0">
        <a:spcBef>
          <a:spcPct val="0"/>
        </a:spcBef>
        <a:spcAft>
          <a:spcPct val="0"/>
        </a:spcAft>
        <a:defRPr kumimoji="1" sz="3200">
          <a:solidFill>
            <a:schemeClr val="bg1"/>
          </a:solidFill>
          <a:latin typeface="Tahoma" pitchFamily="34" charset="0"/>
          <a:ea typeface="굴림" pitchFamily="50" charset="-127"/>
        </a:defRPr>
      </a:lvl5pPr>
      <a:lvl6pPr marL="457200" algn="ctr" rtl="0" fontAlgn="base" latinLnBrk="1">
        <a:spcBef>
          <a:spcPct val="0"/>
        </a:spcBef>
        <a:spcAft>
          <a:spcPct val="0"/>
        </a:spcAft>
        <a:defRPr kumimoji="1" sz="3200">
          <a:solidFill>
            <a:schemeClr val="bg1"/>
          </a:solidFill>
          <a:latin typeface="Tahoma" pitchFamily="34" charset="0"/>
          <a:ea typeface="굴림" pitchFamily="50" charset="-127"/>
        </a:defRPr>
      </a:lvl6pPr>
      <a:lvl7pPr marL="914400" algn="ctr" rtl="0" fontAlgn="base" latinLnBrk="1">
        <a:spcBef>
          <a:spcPct val="0"/>
        </a:spcBef>
        <a:spcAft>
          <a:spcPct val="0"/>
        </a:spcAft>
        <a:defRPr kumimoji="1" sz="3200">
          <a:solidFill>
            <a:schemeClr val="bg1"/>
          </a:solidFill>
          <a:latin typeface="Tahoma" pitchFamily="34" charset="0"/>
          <a:ea typeface="굴림" pitchFamily="50" charset="-127"/>
        </a:defRPr>
      </a:lvl7pPr>
      <a:lvl8pPr marL="1371600" algn="ctr" rtl="0" fontAlgn="base" latinLnBrk="1">
        <a:spcBef>
          <a:spcPct val="0"/>
        </a:spcBef>
        <a:spcAft>
          <a:spcPct val="0"/>
        </a:spcAft>
        <a:defRPr kumimoji="1" sz="3200">
          <a:solidFill>
            <a:schemeClr val="bg1"/>
          </a:solidFill>
          <a:latin typeface="Tahoma" pitchFamily="34" charset="0"/>
          <a:ea typeface="굴림" pitchFamily="50" charset="-127"/>
        </a:defRPr>
      </a:lvl8pPr>
      <a:lvl9pPr marL="1828800" algn="ctr" rtl="0" fontAlgn="base" latinLnBrk="1">
        <a:spcBef>
          <a:spcPct val="0"/>
        </a:spcBef>
        <a:spcAft>
          <a:spcPct val="0"/>
        </a:spcAft>
        <a:defRPr kumimoji="1" sz="3200">
          <a:solidFill>
            <a:schemeClr val="bg1"/>
          </a:solidFill>
          <a:latin typeface="Tahoma" pitchFamily="34" charset="0"/>
          <a:ea typeface="굴림" pitchFamily="50" charset="-127"/>
        </a:defRPr>
      </a:lvl9pPr>
    </p:titleStyle>
    <p:bodyStyle>
      <a:lvl1pPr marL="342900" indent="-342900" algn="l" rtl="0" eaLnBrk="0" fontAlgn="base" latinLnBrk="1" hangingPunct="0">
        <a:spcBef>
          <a:spcPct val="30000"/>
        </a:spcBef>
        <a:spcAft>
          <a:spcPct val="0"/>
        </a:spcAft>
        <a:buClr>
          <a:schemeClr val="accent2"/>
        </a:buClr>
        <a:buFont typeface="Wingdings" pitchFamily="2" charset="2"/>
        <a:buChar char="v"/>
        <a:defRPr kumimoji="1" sz="2000" b="1">
          <a:solidFill>
            <a:schemeClr val="tx1"/>
          </a:solidFill>
          <a:latin typeface="+mn-lt"/>
          <a:ea typeface="+mn-ea"/>
          <a:cs typeface="+mn-cs"/>
        </a:defRPr>
      </a:lvl1pPr>
      <a:lvl2pPr marL="742950" indent="-285750" algn="l" rtl="0" eaLnBrk="0" fontAlgn="base" latinLnBrk="1" hangingPunct="0">
        <a:spcBef>
          <a:spcPct val="30000"/>
        </a:spcBef>
        <a:spcAft>
          <a:spcPct val="0"/>
        </a:spcAft>
        <a:buClr>
          <a:schemeClr val="accent2"/>
        </a:buClr>
        <a:buFont typeface="Wingdings" pitchFamily="2" charset="2"/>
        <a:buChar char="Ø"/>
        <a:defRPr kumimoji="1" sz="2800">
          <a:solidFill>
            <a:schemeClr val="tx1"/>
          </a:solidFill>
          <a:latin typeface="+mn-lt"/>
          <a:ea typeface="+mn-ea"/>
        </a:defRPr>
      </a:lvl2pPr>
      <a:lvl3pPr marL="1143000" indent="-228600" algn="l" rtl="0" eaLnBrk="0" fontAlgn="base" latinLnBrk="1" hangingPunct="0">
        <a:spcBef>
          <a:spcPct val="30000"/>
        </a:spcBef>
        <a:spcAft>
          <a:spcPct val="0"/>
        </a:spcAft>
        <a:buClr>
          <a:schemeClr val="accent2"/>
        </a:buClr>
        <a:buFont typeface="Wingdings" pitchFamily="2" charset="2"/>
        <a:buChar char="§"/>
        <a:defRPr kumimoji="1" sz="1600">
          <a:solidFill>
            <a:schemeClr val="tx1"/>
          </a:solidFill>
          <a:latin typeface="+mn-lt"/>
          <a:ea typeface="+mn-ea"/>
        </a:defRPr>
      </a:lvl3pPr>
      <a:lvl4pPr marL="1600200" indent="-228600" algn="l" rtl="0" eaLnBrk="0" fontAlgn="base" latinLnBrk="1" hangingPunct="0">
        <a:spcBef>
          <a:spcPct val="30000"/>
        </a:spcBef>
        <a:spcAft>
          <a:spcPct val="0"/>
        </a:spcAft>
        <a:buClr>
          <a:schemeClr val="accent2"/>
        </a:buClr>
        <a:buFont typeface="Wingdings" pitchFamily="2" charset="2"/>
        <a:buChar char="ü"/>
        <a:defRPr kumimoji="1" sz="1600">
          <a:solidFill>
            <a:schemeClr val="tx1"/>
          </a:solidFill>
          <a:latin typeface="+mn-lt"/>
          <a:ea typeface="+mn-ea"/>
        </a:defRPr>
      </a:lvl4pPr>
      <a:lvl5pPr marL="2057400" indent="-228600" algn="l" rtl="0" eaLnBrk="0" fontAlgn="base" latinLnBrk="1" hangingPunct="0">
        <a:spcBef>
          <a:spcPct val="30000"/>
        </a:spcBef>
        <a:spcAft>
          <a:spcPct val="0"/>
        </a:spcAft>
        <a:buClr>
          <a:schemeClr val="accent2"/>
        </a:buClr>
        <a:buChar char="•"/>
        <a:defRPr kumimoji="1" sz="1600">
          <a:solidFill>
            <a:schemeClr val="tx1"/>
          </a:solidFill>
          <a:latin typeface="+mn-lt"/>
          <a:ea typeface="+mn-ea"/>
        </a:defRPr>
      </a:lvl5pPr>
      <a:lvl6pPr marL="2514600" indent="-228600" algn="l" rtl="0" fontAlgn="base" latinLnBrk="1">
        <a:spcBef>
          <a:spcPct val="30000"/>
        </a:spcBef>
        <a:spcAft>
          <a:spcPct val="0"/>
        </a:spcAft>
        <a:buClr>
          <a:schemeClr val="accent2"/>
        </a:buClr>
        <a:buChar char="•"/>
        <a:defRPr kumimoji="1" sz="1600">
          <a:solidFill>
            <a:schemeClr val="tx1"/>
          </a:solidFill>
          <a:latin typeface="+mn-lt"/>
          <a:ea typeface="+mn-ea"/>
        </a:defRPr>
      </a:lvl6pPr>
      <a:lvl7pPr marL="2971800" indent="-228600" algn="l" rtl="0" fontAlgn="base" latinLnBrk="1">
        <a:spcBef>
          <a:spcPct val="30000"/>
        </a:spcBef>
        <a:spcAft>
          <a:spcPct val="0"/>
        </a:spcAft>
        <a:buClr>
          <a:schemeClr val="accent2"/>
        </a:buClr>
        <a:buChar char="•"/>
        <a:defRPr kumimoji="1" sz="1600">
          <a:solidFill>
            <a:schemeClr val="tx1"/>
          </a:solidFill>
          <a:latin typeface="+mn-lt"/>
          <a:ea typeface="+mn-ea"/>
        </a:defRPr>
      </a:lvl7pPr>
      <a:lvl8pPr marL="3429000" indent="-228600" algn="l" rtl="0" fontAlgn="base" latinLnBrk="1">
        <a:spcBef>
          <a:spcPct val="30000"/>
        </a:spcBef>
        <a:spcAft>
          <a:spcPct val="0"/>
        </a:spcAft>
        <a:buClr>
          <a:schemeClr val="accent2"/>
        </a:buClr>
        <a:buChar char="•"/>
        <a:defRPr kumimoji="1" sz="1600">
          <a:solidFill>
            <a:schemeClr val="tx1"/>
          </a:solidFill>
          <a:latin typeface="+mn-lt"/>
          <a:ea typeface="+mn-ea"/>
        </a:defRPr>
      </a:lvl8pPr>
      <a:lvl9pPr marL="3886200" indent="-228600" algn="l" rtl="0" fontAlgn="base" latinLnBrk="1">
        <a:spcBef>
          <a:spcPct val="30000"/>
        </a:spcBef>
        <a:spcAft>
          <a:spcPct val="0"/>
        </a:spcAft>
        <a:buClr>
          <a:schemeClr val="accent2"/>
        </a:buClr>
        <a:buChar char="•"/>
        <a:defRPr kumimoji="1" sz="16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6.gif"/><Relationship Id="rId13" Type="http://schemas.openxmlformats.org/officeDocument/2006/relationships/image" Target="../media/image41.wmf"/><Relationship Id="rId3" Type="http://schemas.openxmlformats.org/officeDocument/2006/relationships/image" Target="../media/image31.jpeg"/><Relationship Id="rId7" Type="http://schemas.openxmlformats.org/officeDocument/2006/relationships/image" Target="../media/image35.jpeg"/><Relationship Id="rId12" Type="http://schemas.openxmlformats.org/officeDocument/2006/relationships/image" Target="../media/image40.wmf"/><Relationship Id="rId17" Type="http://schemas.openxmlformats.org/officeDocument/2006/relationships/image" Target="../media/image45.wmf"/><Relationship Id="rId2" Type="http://schemas.openxmlformats.org/officeDocument/2006/relationships/notesSlide" Target="../notesSlides/notesSlide20.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4.jpeg"/><Relationship Id="rId11" Type="http://schemas.openxmlformats.org/officeDocument/2006/relationships/image" Target="../media/image39.wmf"/><Relationship Id="rId5" Type="http://schemas.openxmlformats.org/officeDocument/2006/relationships/image" Target="../media/image33.jpe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jpeg"/><Relationship Id="rId9" Type="http://schemas.openxmlformats.org/officeDocument/2006/relationships/image" Target="../media/image37.jpeg"/><Relationship Id="rId14" Type="http://schemas.openxmlformats.org/officeDocument/2006/relationships/image" Target="../media/image42.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2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en.wikipedia.org/wiki/Kibibit" TargetMode="External"/><Relationship Id="rId13" Type="http://schemas.openxmlformats.org/officeDocument/2006/relationships/hyperlink" Target="http://en.wikipedia.org/wiki/Terabit" TargetMode="External"/><Relationship Id="rId18" Type="http://schemas.openxmlformats.org/officeDocument/2006/relationships/hyperlink" Target="http://en.wikipedia.org/wiki/Exbibit" TargetMode="External"/><Relationship Id="rId3" Type="http://schemas.openxmlformats.org/officeDocument/2006/relationships/hyperlink" Target="http://en.wikipedia.org/wiki/Bit" TargetMode="External"/><Relationship Id="rId21" Type="http://schemas.openxmlformats.org/officeDocument/2006/relationships/hyperlink" Target="http://en.wikipedia.org/wiki/Yottabit" TargetMode="External"/><Relationship Id="rId7" Type="http://schemas.openxmlformats.org/officeDocument/2006/relationships/hyperlink" Target="http://en.wikipedia.org/wiki/Kilobit" TargetMode="External"/><Relationship Id="rId12" Type="http://schemas.openxmlformats.org/officeDocument/2006/relationships/hyperlink" Target="http://en.wikipedia.org/wiki/Gibibit" TargetMode="External"/><Relationship Id="rId17" Type="http://schemas.openxmlformats.org/officeDocument/2006/relationships/hyperlink" Target="http://en.wikipedia.org/wiki/Exabit" TargetMode="External"/><Relationship Id="rId2" Type="http://schemas.openxmlformats.org/officeDocument/2006/relationships/notesSlide" Target="../notesSlides/notesSlide31.xml"/><Relationship Id="rId16" Type="http://schemas.openxmlformats.org/officeDocument/2006/relationships/hyperlink" Target="http://en.wikipedia.org/wiki/Pebibit" TargetMode="External"/><Relationship Id="rId20" Type="http://schemas.openxmlformats.org/officeDocument/2006/relationships/hyperlink" Target="http://en.wikipedia.org/wiki/Zebibit" TargetMode="External"/><Relationship Id="rId1" Type="http://schemas.openxmlformats.org/officeDocument/2006/relationships/slideLayout" Target="../slideLayouts/slideLayout2.xml"/><Relationship Id="rId6" Type="http://schemas.openxmlformats.org/officeDocument/2006/relationships/hyperlink" Target="http://en.wikipedia.org/wiki/IEC_60027" TargetMode="External"/><Relationship Id="rId11" Type="http://schemas.openxmlformats.org/officeDocument/2006/relationships/hyperlink" Target="http://en.wikipedia.org/wiki/Gigabit" TargetMode="External"/><Relationship Id="rId5" Type="http://schemas.openxmlformats.org/officeDocument/2006/relationships/hyperlink" Target="http://en.wikipedia.org/wiki/Binary_prefix" TargetMode="External"/><Relationship Id="rId15" Type="http://schemas.openxmlformats.org/officeDocument/2006/relationships/hyperlink" Target="http://en.wikipedia.org/wiki/Petabit" TargetMode="External"/><Relationship Id="rId10" Type="http://schemas.openxmlformats.org/officeDocument/2006/relationships/hyperlink" Target="http://en.wikipedia.org/wiki/Mebibit" TargetMode="External"/><Relationship Id="rId19" Type="http://schemas.openxmlformats.org/officeDocument/2006/relationships/hyperlink" Target="http://en.wikipedia.org/wiki/Zettabit" TargetMode="External"/><Relationship Id="rId4" Type="http://schemas.openxmlformats.org/officeDocument/2006/relationships/hyperlink" Target="http://en.wikipedia.org/wiki/SI_prefix" TargetMode="External"/><Relationship Id="rId9" Type="http://schemas.openxmlformats.org/officeDocument/2006/relationships/hyperlink" Target="http://en.wikipedia.org/wiki/Megabit" TargetMode="External"/><Relationship Id="rId14" Type="http://schemas.openxmlformats.org/officeDocument/2006/relationships/hyperlink" Target="http://en.wikipedia.org/wiki/Tebibit" TargetMode="External"/><Relationship Id="rId22" Type="http://schemas.openxmlformats.org/officeDocument/2006/relationships/hyperlink" Target="http://en.wikipedia.org/wiki/Yobibi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3"/>
          <p:cNvSpPr>
            <a:spLocks noGrp="1" noChangeArrowheads="1"/>
          </p:cNvSpPr>
          <p:nvPr>
            <p:ph type="subTitle" idx="1"/>
          </p:nvPr>
        </p:nvSpPr>
        <p:spPr>
          <a:xfrm>
            <a:off x="928688" y="3214688"/>
            <a:ext cx="7272337" cy="2665412"/>
          </a:xfrm>
          <a:blipFill dpi="0" rotWithShape="1">
            <a:blip r:embed="rId3" cstate="print">
              <a:alphaModFix amt="30000"/>
            </a:blip>
            <a:srcRect/>
            <a:stretch>
              <a:fillRect l="30000" r="30000"/>
            </a:stretch>
          </a:blip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r>
              <a:rPr lang="en-US" altLang="ko-KR" sz="1800" b="0" smtClean="0"/>
              <a:t>March 2016</a:t>
            </a:r>
            <a:endParaRPr lang="en-US" altLang="ko-KR" sz="1800" b="0" smtClean="0"/>
          </a:p>
          <a:p>
            <a:pPr eaLnBrk="1" hangingPunct="1">
              <a:defRPr/>
            </a:pPr>
            <a:endParaRPr lang="en-US" altLang="ko-KR" sz="1800" b="0"/>
          </a:p>
          <a:p>
            <a:pPr eaLnBrk="1" hangingPunct="1">
              <a:defRPr/>
            </a:pPr>
            <a:endParaRPr lang="en-US" altLang="ko-KR" sz="1800" b="0" smtClean="0"/>
          </a:p>
          <a:p>
            <a:pPr eaLnBrk="1" hangingPunct="1">
              <a:defRPr/>
            </a:pPr>
            <a:endParaRPr lang="en-US" altLang="ko-KR" sz="1800" b="0" dirty="0" smtClean="0"/>
          </a:p>
          <a:p>
            <a:pPr eaLnBrk="1" hangingPunct="1">
              <a:defRPr/>
            </a:pPr>
            <a:r>
              <a:rPr lang="en-US" altLang="ko-KR" sz="1800"/>
              <a:t>Kim, Myungchul</a:t>
            </a:r>
          </a:p>
          <a:p>
            <a:pPr eaLnBrk="1" hangingPunct="1">
              <a:defRPr/>
            </a:pPr>
            <a:r>
              <a:rPr lang="en-US" altLang="ko-KR" sz="1800"/>
              <a:t>mck@kaist.ac.kr</a:t>
            </a:r>
          </a:p>
          <a:p>
            <a:pPr eaLnBrk="1" hangingPunct="1">
              <a:defRPr/>
            </a:pPr>
            <a:endParaRPr lang="en-US" altLang="ko-KR" sz="1800" b="0" dirty="0" smtClean="0"/>
          </a:p>
        </p:txBody>
      </p:sp>
      <p:sp>
        <p:nvSpPr>
          <p:cNvPr id="15365" name="Rectangle 2"/>
          <p:cNvSpPr>
            <a:spLocks noGrp="1" noChangeArrowheads="1"/>
          </p:cNvSpPr>
          <p:nvPr>
            <p:ph type="ctrTitle"/>
          </p:nvPr>
        </p:nvSpPr>
        <p:spPr/>
        <p:txBody>
          <a:bodyPr/>
          <a:lstStyle/>
          <a:p>
            <a:pPr eaLnBrk="1" hangingPunct="1"/>
            <a:r>
              <a:rPr lang="en-US" altLang="ko-KR" sz="4400" dirty="0" smtClean="0">
                <a:solidFill>
                  <a:srgbClr val="FFFF00"/>
                </a:solidFill>
              </a:rPr>
              <a:t>Current Trend of Smartphones</a:t>
            </a:r>
          </a:p>
        </p:txBody>
      </p:sp>
      <p:sp>
        <p:nvSpPr>
          <p:cNvPr id="4" name="슬라이드 번호 개체 틀 3"/>
          <p:cNvSpPr>
            <a:spLocks noGrp="1"/>
          </p:cNvSpPr>
          <p:nvPr>
            <p:ph type="sldNum" sz="quarter" idx="10"/>
          </p:nvPr>
        </p:nvSpPr>
        <p:spPr/>
        <p:txBody>
          <a:bodyPr/>
          <a:lstStyle/>
          <a:p>
            <a:pPr>
              <a:defRPr/>
            </a:pPr>
            <a:fld id="{F56389DB-1229-4268-8270-61C0FA02E6A0}" type="slidenum">
              <a:rPr lang="en-US" altLang="ko-KR" smtClean="0"/>
              <a:pPr>
                <a:defRPr/>
              </a:pPr>
              <a:t>1</a:t>
            </a:fld>
            <a:r>
              <a:rPr lang="en-US" altLang="ko-KR" smtClean="0"/>
              <a:t> / 32</a:t>
            </a:r>
            <a:endParaRPr lang="en-US" altLang="ko-K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8" name="Picture 8"/>
          <p:cNvPicPr>
            <a:picLocks noChangeAspect="1" noChangeArrowheads="1"/>
          </p:cNvPicPr>
          <p:nvPr/>
        </p:nvPicPr>
        <p:blipFill>
          <a:blip r:embed="rId3" cstate="print"/>
          <a:srcRect/>
          <a:stretch>
            <a:fillRect/>
          </a:stretch>
        </p:blipFill>
        <p:spPr bwMode="auto">
          <a:xfrm>
            <a:off x="7020272" y="1149301"/>
            <a:ext cx="1801316" cy="1655263"/>
          </a:xfrm>
          <a:prstGeom prst="rect">
            <a:avLst/>
          </a:prstGeom>
          <a:noFill/>
          <a:ln w="9525" algn="ctr">
            <a:noFill/>
            <a:miter lim="800000"/>
            <a:headEnd/>
            <a:tailEnd/>
          </a:ln>
        </p:spPr>
      </p:pic>
      <p:sp>
        <p:nvSpPr>
          <p:cNvPr id="33794" name="슬라이드 번호 개체 틀 3"/>
          <p:cNvSpPr>
            <a:spLocks noGrp="1"/>
          </p:cNvSpPr>
          <p:nvPr>
            <p:ph type="sldNum" sz="quarter" idx="10"/>
          </p:nvPr>
        </p:nvSpPr>
        <p:spPr>
          <a:noFill/>
        </p:spPr>
        <p:txBody>
          <a:bodyPr/>
          <a:lstStyle/>
          <a:p>
            <a:fld id="{E0FB430B-D54A-425F-8932-39D96CD38E83}" type="slidenum">
              <a:rPr lang="en-US" altLang="ko-KR" smtClean="0"/>
              <a:pPr/>
              <a:t>10</a:t>
            </a:fld>
            <a:r>
              <a:rPr lang="en-US" altLang="ko-KR" smtClean="0"/>
              <a:t> / 32</a:t>
            </a:r>
            <a:endParaRPr lang="en-US" altLang="ko-KR" dirty="0" smtClean="0"/>
          </a:p>
        </p:txBody>
      </p:sp>
      <p:sp>
        <p:nvSpPr>
          <p:cNvPr id="33795" name="Rectangle 2"/>
          <p:cNvSpPr>
            <a:spLocks noGrp="1" noChangeArrowheads="1"/>
          </p:cNvSpPr>
          <p:nvPr>
            <p:ph type="title"/>
          </p:nvPr>
        </p:nvSpPr>
        <p:spPr/>
        <p:txBody>
          <a:bodyPr/>
          <a:lstStyle/>
          <a:p>
            <a:pPr eaLnBrk="1" hangingPunct="1"/>
            <a:r>
              <a:rPr lang="en-US" altLang="ko-KR" smtClean="0"/>
              <a:t>Mobile OS/Platforms</a:t>
            </a:r>
          </a:p>
        </p:txBody>
      </p:sp>
      <p:sp>
        <p:nvSpPr>
          <p:cNvPr id="33796" name="Rectangle 3"/>
          <p:cNvSpPr>
            <a:spLocks noGrp="1" noChangeArrowheads="1"/>
          </p:cNvSpPr>
          <p:nvPr>
            <p:ph type="body" idx="1"/>
          </p:nvPr>
        </p:nvSpPr>
        <p:spPr>
          <a:noFill/>
        </p:spPr>
        <p:txBody>
          <a:bodyPr/>
          <a:lstStyle/>
          <a:p>
            <a:pPr eaLnBrk="1" hangingPunct="1">
              <a:spcBef>
                <a:spcPct val="10000"/>
              </a:spcBef>
              <a:buFont typeface="Wingdings" pitchFamily="2" charset="2"/>
              <a:buNone/>
            </a:pPr>
            <a:endParaRPr lang="en-US" altLang="ko-KR" sz="1800" b="0" dirty="0" smtClean="0"/>
          </a:p>
          <a:p>
            <a:r>
              <a:rPr lang="en-US" altLang="ko-KR" sz="1800" dirty="0" err="1" smtClean="0"/>
              <a:t>iOS</a:t>
            </a:r>
            <a:endParaRPr lang="en-US" altLang="ko-KR" sz="1800" dirty="0" smtClean="0"/>
          </a:p>
          <a:p>
            <a:r>
              <a:rPr lang="en-US" altLang="ko-KR" sz="1800" dirty="0" smtClean="0"/>
              <a:t>Android</a:t>
            </a:r>
          </a:p>
          <a:p>
            <a:r>
              <a:rPr lang="en-US" altLang="ko-KR" sz="1800" dirty="0"/>
              <a:t>Windows Mobile</a:t>
            </a:r>
            <a:endParaRPr lang="ko-KR" altLang="en-US" sz="1800" dirty="0"/>
          </a:p>
          <a:p>
            <a:r>
              <a:rPr lang="en-US" altLang="ko-KR" sz="1800" dirty="0" smtClean="0">
                <a:solidFill>
                  <a:srgbClr val="3399FF"/>
                </a:solidFill>
              </a:rPr>
              <a:t>TIZEN</a:t>
            </a:r>
          </a:p>
          <a:p>
            <a:r>
              <a:rPr lang="en-US" altLang="ko-KR" sz="1800" dirty="0" err="1" smtClean="0"/>
              <a:t>Bada</a:t>
            </a:r>
            <a:endParaRPr lang="en-US" altLang="ko-KR" sz="1800" dirty="0" smtClean="0"/>
          </a:p>
          <a:p>
            <a:r>
              <a:rPr lang="en-US" altLang="ko-KR" sz="1800" dirty="0" smtClean="0"/>
              <a:t>Symbian</a:t>
            </a:r>
            <a:endParaRPr lang="ko-KR" altLang="en-US" sz="1800" dirty="0" smtClean="0"/>
          </a:p>
          <a:p>
            <a:r>
              <a:rPr lang="en-US" altLang="ko-KR" sz="1800" dirty="0" smtClean="0"/>
              <a:t>RIM</a:t>
            </a:r>
          </a:p>
        </p:txBody>
      </p:sp>
      <p:pic>
        <p:nvPicPr>
          <p:cNvPr id="33797" name="Picture 7"/>
          <p:cNvPicPr>
            <a:picLocks noChangeAspect="1" noChangeArrowheads="1"/>
          </p:cNvPicPr>
          <p:nvPr/>
        </p:nvPicPr>
        <p:blipFill>
          <a:blip r:embed="rId4" cstate="print"/>
          <a:srcRect/>
          <a:stretch>
            <a:fillRect/>
          </a:stretch>
        </p:blipFill>
        <p:spPr bwMode="auto">
          <a:xfrm>
            <a:off x="4999260" y="2609002"/>
            <a:ext cx="1822376" cy="1822376"/>
          </a:xfrm>
          <a:prstGeom prst="rect">
            <a:avLst/>
          </a:prstGeom>
          <a:noFill/>
          <a:ln w="9525" algn="ctr">
            <a:noFill/>
            <a:miter lim="800000"/>
            <a:headEnd/>
            <a:tailEnd/>
          </a:ln>
        </p:spPr>
      </p:pic>
      <p:pic>
        <p:nvPicPr>
          <p:cNvPr id="33802" name="Picture 19" descr="C:\Users\Sooyong Lee\Desktop\rim-blackberry-logo07.jpg"/>
          <p:cNvPicPr>
            <a:picLocks noChangeAspect="1" noChangeArrowheads="1"/>
          </p:cNvPicPr>
          <p:nvPr/>
        </p:nvPicPr>
        <p:blipFill>
          <a:blip r:embed="rId5" cstate="print"/>
          <a:srcRect/>
          <a:stretch>
            <a:fillRect/>
          </a:stretch>
        </p:blipFill>
        <p:spPr bwMode="auto">
          <a:xfrm>
            <a:off x="6821636" y="4679957"/>
            <a:ext cx="1998587" cy="1116293"/>
          </a:xfrm>
          <a:prstGeom prst="rect">
            <a:avLst/>
          </a:prstGeom>
          <a:noFill/>
          <a:ln w="9525">
            <a:noFill/>
            <a:miter lim="800000"/>
            <a:headEnd/>
            <a:tailEnd/>
          </a:ln>
        </p:spPr>
      </p:pic>
      <p:pic>
        <p:nvPicPr>
          <p:cNvPr id="116740" name="Picture 4" descr="http://cfile23.uf.tistory.com/image/112CAB414F4F1D1B09ECD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50603" y="4869630"/>
            <a:ext cx="2428875" cy="86745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descr="C:\Users\Sooyong Lee\Desktop\686px-symbian_logo.png"/>
          <p:cNvPicPr>
            <a:picLocks noChangeAspect="1" noChangeArrowheads="1"/>
          </p:cNvPicPr>
          <p:nvPr/>
        </p:nvPicPr>
        <p:blipFill>
          <a:blip r:embed="rId7" cstate="print"/>
          <a:srcRect/>
          <a:stretch>
            <a:fillRect/>
          </a:stretch>
        </p:blipFill>
        <p:spPr bwMode="auto">
          <a:xfrm>
            <a:off x="2915816" y="2996952"/>
            <a:ext cx="1914525" cy="762000"/>
          </a:xfrm>
          <a:prstGeom prst="rect">
            <a:avLst/>
          </a:prstGeom>
          <a:noFill/>
          <a:ln w="9525">
            <a:noFill/>
            <a:miter lim="800000"/>
            <a:headEnd/>
            <a:tailEnd/>
          </a:ln>
        </p:spPr>
      </p:pic>
      <p:pic>
        <p:nvPicPr>
          <p:cNvPr id="18" name="Picture 22" descr="C:\Users\Sooyong Lee\Desktop\samsung-bada-logo.jpg"/>
          <p:cNvPicPr>
            <a:picLocks noChangeAspect="1" noChangeArrowheads="1"/>
          </p:cNvPicPr>
          <p:nvPr/>
        </p:nvPicPr>
        <p:blipFill>
          <a:blip r:embed="rId8" cstate="print"/>
          <a:srcRect/>
          <a:stretch>
            <a:fillRect/>
          </a:stretch>
        </p:blipFill>
        <p:spPr bwMode="auto">
          <a:xfrm>
            <a:off x="4800625" y="5687911"/>
            <a:ext cx="1232665" cy="740039"/>
          </a:xfrm>
          <a:prstGeom prst="rect">
            <a:avLst/>
          </a:prstGeom>
          <a:noFill/>
          <a:ln w="9525">
            <a:noFill/>
            <a:miter lim="800000"/>
            <a:headEnd/>
            <a:tailEnd/>
          </a:ln>
        </p:spPr>
      </p:pic>
      <p:pic>
        <p:nvPicPr>
          <p:cNvPr id="30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28648" y="1156817"/>
            <a:ext cx="1743052" cy="1051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520" y="836712"/>
            <a:ext cx="4752528" cy="5709255"/>
          </a:xfrm>
          <a:prstGeom prst="rect">
            <a:avLst/>
          </a:prstGeom>
          <a:noFill/>
        </p:spPr>
        <p:txBody>
          <a:bodyPr wrap="square" rtlCol="0">
            <a:spAutoFit/>
          </a:bodyPr>
          <a:lstStyle/>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r>
              <a:rPr lang="en-US" altLang="ko-KR" sz="2000" b="1" i="0" dirty="0">
                <a:latin typeface="맑은 고딕" pitchFamily="50" charset="-127"/>
                <a:ea typeface="맑은 고딕" pitchFamily="50" charset="-127"/>
              </a:rPr>
              <a:t>Worldwide Smartphone Sales to End users by Operating System in 3Q, </a:t>
            </a:r>
            <a:r>
              <a:rPr lang="en-US" altLang="ko-KR" sz="2000" b="1" i="0" dirty="0" smtClean="0">
                <a:latin typeface="맑은 고딕" pitchFamily="50" charset="-127"/>
                <a:ea typeface="맑은 고딕" pitchFamily="50" charset="-127"/>
              </a:rPr>
              <a:t>2014 </a:t>
            </a:r>
            <a:r>
              <a:rPr lang="en-US" altLang="ko-KR" sz="2000" b="1" i="0" dirty="0">
                <a:latin typeface="맑은 고딕" pitchFamily="50" charset="-127"/>
                <a:ea typeface="맑은 고딕" pitchFamily="50" charset="-127"/>
              </a:rPr>
              <a:t>(Gartner) </a:t>
            </a:r>
            <a:endParaRPr lang="ko-KR" altLang="en-US" sz="2000" b="1" i="0" dirty="0">
              <a:latin typeface="맑은 고딕" pitchFamily="50" charset="-127"/>
              <a:ea typeface="맑은 고딕" pitchFamily="50" charset="-127"/>
            </a:endParaRPr>
          </a:p>
        </p:txBody>
      </p:sp>
      <p:sp>
        <p:nvSpPr>
          <p:cNvPr id="34818" name="제목 1"/>
          <p:cNvSpPr>
            <a:spLocks noGrp="1"/>
          </p:cNvSpPr>
          <p:nvPr>
            <p:ph type="title"/>
          </p:nvPr>
        </p:nvSpPr>
        <p:spPr/>
        <p:txBody>
          <a:bodyPr/>
          <a:lstStyle/>
          <a:p>
            <a:endParaRPr lang="ko-KR" altLang="en-US" dirty="0" smtClean="0"/>
          </a:p>
        </p:txBody>
      </p:sp>
      <p:sp>
        <p:nvSpPr>
          <p:cNvPr id="34820" name="슬라이드 번호 개체 틀 3"/>
          <p:cNvSpPr>
            <a:spLocks noGrp="1"/>
          </p:cNvSpPr>
          <p:nvPr>
            <p:ph type="sldNum" sz="quarter" idx="10"/>
          </p:nvPr>
        </p:nvSpPr>
        <p:spPr>
          <a:noFill/>
        </p:spPr>
        <p:txBody>
          <a:bodyPr/>
          <a:lstStyle/>
          <a:p>
            <a:fld id="{01A78501-780C-4267-A065-2A309E591836}" type="slidenum">
              <a:rPr lang="en-US" altLang="ko-KR" smtClean="0"/>
              <a:pPr/>
              <a:t>11</a:t>
            </a:fld>
            <a:r>
              <a:rPr lang="en-US" altLang="ko-KR" smtClean="0"/>
              <a:t> / 32</a:t>
            </a:r>
            <a:endParaRPr lang="en-US" altLang="ko-KR" dirty="0" smtClean="0"/>
          </a:p>
        </p:txBody>
      </p:sp>
      <p:sp>
        <p:nvSpPr>
          <p:cNvPr id="2" name="내용 개체 틀 1"/>
          <p:cNvSpPr>
            <a:spLocks noGrp="1"/>
          </p:cNvSpPr>
          <p:nvPr>
            <p:ph idx="1"/>
          </p:nvPr>
        </p:nvSpPr>
        <p:spPr/>
        <p:txBody>
          <a:bodyPr/>
          <a:lstStyle/>
          <a:p>
            <a:pPr marL="0" indent="0">
              <a:buNone/>
            </a:pPr>
            <a:endParaRPr lang="en-US" altLang="ko-KR" dirty="0" smtClean="0"/>
          </a:p>
          <a:p>
            <a:pPr marL="0" indent="0">
              <a:buNone/>
            </a:pPr>
            <a:endParaRPr lang="en-US" altLang="ko-KR" dirty="0"/>
          </a:p>
          <a:p>
            <a:pPr marL="0" indent="0">
              <a:buNone/>
            </a:pPr>
            <a:endParaRPr lang="ko-KR" altLang="en-US" dirty="0"/>
          </a:p>
        </p:txBody>
      </p:sp>
      <p:pic>
        <p:nvPicPr>
          <p:cNvPr id="113688"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1335" y="1700808"/>
            <a:ext cx="4452665"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5004048" y="836712"/>
            <a:ext cx="4139952" cy="5093702"/>
          </a:xfrm>
          <a:prstGeom prst="rect">
            <a:avLst/>
          </a:prstGeom>
          <a:noFill/>
        </p:spPr>
        <p:txBody>
          <a:bodyPr wrap="square" rtlCol="0">
            <a:spAutoFit/>
          </a:bodyPr>
          <a:lstStyle/>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r>
              <a:rPr lang="en-US" altLang="ko-KR" sz="2000" b="1" i="0" dirty="0" smtClean="0">
                <a:latin typeface="맑은 고딕" pitchFamily="50" charset="-127"/>
                <a:ea typeface="맑은 고딕" pitchFamily="50" charset="-127"/>
              </a:rPr>
              <a:t>3Q, 2013 (Gartner) </a:t>
            </a:r>
            <a:endParaRPr lang="ko-KR" altLang="en-US" sz="2000" b="1" i="0" dirty="0">
              <a:latin typeface="맑은 고딕" pitchFamily="50" charset="-127"/>
              <a:ea typeface="맑은 고딕" pitchFamily="50" charset="-127"/>
            </a:endParaRPr>
          </a:p>
        </p:txBody>
      </p:sp>
      <p:graphicFrame>
        <p:nvGraphicFramePr>
          <p:cNvPr id="4" name="차트 3"/>
          <p:cNvGraphicFramePr/>
          <p:nvPr>
            <p:extLst>
              <p:ext uri="{D42A27DB-BD31-4B8C-83A1-F6EECF244321}">
                <p14:modId xmlns:p14="http://schemas.microsoft.com/office/powerpoint/2010/main" val="3266340923"/>
              </p:ext>
            </p:extLst>
          </p:nvPr>
        </p:nvGraphicFramePr>
        <p:xfrm>
          <a:off x="-137988" y="1268760"/>
          <a:ext cx="5142036" cy="4465374"/>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슬라이드 번호 개체 틀 3"/>
          <p:cNvSpPr>
            <a:spLocks noGrp="1"/>
          </p:cNvSpPr>
          <p:nvPr>
            <p:ph type="sldNum" sz="quarter" idx="10"/>
          </p:nvPr>
        </p:nvSpPr>
        <p:spPr>
          <a:noFill/>
        </p:spPr>
        <p:txBody>
          <a:bodyPr/>
          <a:lstStyle/>
          <a:p>
            <a:fld id="{48926E33-F74B-40CB-BC42-32DB99BB42CA}" type="slidenum">
              <a:rPr lang="en-US" altLang="ko-KR" smtClean="0"/>
              <a:pPr/>
              <a:t>12</a:t>
            </a:fld>
            <a:r>
              <a:rPr lang="en-US" altLang="ko-KR" smtClean="0"/>
              <a:t> / 32</a:t>
            </a:r>
            <a:endParaRPr lang="en-US" altLang="ko-KR" dirty="0" smtClean="0"/>
          </a:p>
        </p:txBody>
      </p:sp>
      <p:sp>
        <p:nvSpPr>
          <p:cNvPr id="36867" name="Rectangle 2"/>
          <p:cNvSpPr>
            <a:spLocks noGrp="1" noChangeArrowheads="1"/>
          </p:cNvSpPr>
          <p:nvPr>
            <p:ph type="title"/>
          </p:nvPr>
        </p:nvSpPr>
        <p:spPr/>
        <p:txBody>
          <a:bodyPr/>
          <a:lstStyle/>
          <a:p>
            <a:pPr eaLnBrk="1" hangingPunct="1"/>
            <a:r>
              <a:rPr lang="en-US" altLang="ko-KR" smtClean="0"/>
              <a:t>Sw architecture for smartphones</a:t>
            </a:r>
          </a:p>
        </p:txBody>
      </p:sp>
      <p:sp>
        <p:nvSpPr>
          <p:cNvPr id="5" name="Rectangle 4"/>
          <p:cNvSpPr/>
          <p:nvPr/>
        </p:nvSpPr>
        <p:spPr>
          <a:xfrm>
            <a:off x="928688" y="4911725"/>
            <a:ext cx="7143750" cy="1071563"/>
          </a:xfrm>
          <a:prstGeom prst="rect">
            <a:avLst/>
          </a:prstGeom>
          <a:gradFill flip="none" rotWithShape="1">
            <a:gsLst>
              <a:gs pos="0">
                <a:srgbClr val="3F9DDD">
                  <a:shade val="30000"/>
                  <a:satMod val="115000"/>
                </a:srgbClr>
              </a:gs>
              <a:gs pos="50000">
                <a:srgbClr val="3F9DDD">
                  <a:shade val="67500"/>
                  <a:satMod val="115000"/>
                </a:srgbClr>
              </a:gs>
              <a:gs pos="100000">
                <a:srgbClr val="3F9DDD">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defRPr/>
            </a:pPr>
            <a:r>
              <a:rPr lang="en-US" sz="2400" b="1" dirty="0"/>
              <a:t>Embedded Operating System</a:t>
            </a:r>
            <a:endParaRPr lang="ar-EG" sz="2400" b="1" dirty="0"/>
          </a:p>
        </p:txBody>
      </p:sp>
      <p:grpSp>
        <p:nvGrpSpPr>
          <p:cNvPr id="2" name="Group 12"/>
          <p:cNvGrpSpPr>
            <a:grpSpLocks/>
          </p:cNvGrpSpPr>
          <p:nvPr/>
        </p:nvGrpSpPr>
        <p:grpSpPr bwMode="auto">
          <a:xfrm>
            <a:off x="928688" y="2411413"/>
            <a:ext cx="7143750" cy="2286000"/>
            <a:chOff x="928662" y="2071697"/>
            <a:chExt cx="7143750" cy="2286000"/>
          </a:xfrm>
        </p:grpSpPr>
        <p:sp>
          <p:nvSpPr>
            <p:cNvPr id="7" name="Rectangle 5"/>
            <p:cNvSpPr/>
            <p:nvPr/>
          </p:nvSpPr>
          <p:spPr bwMode="auto">
            <a:xfrm>
              <a:off x="928662" y="2071697"/>
              <a:ext cx="7143750" cy="2286000"/>
            </a:xfrm>
            <a:prstGeom prst="rect">
              <a:avLst/>
            </a:prstGeom>
            <a:solidFill>
              <a:srgbClr val="FF8205">
                <a:alpha val="80000"/>
              </a:srgbClr>
            </a:solidFill>
          </p:spPr>
          <p:style>
            <a:lnRef idx="0">
              <a:schemeClr val="accent6"/>
            </a:lnRef>
            <a:fillRef idx="3">
              <a:schemeClr val="accent6"/>
            </a:fillRef>
            <a:effectRef idx="3">
              <a:schemeClr val="accent6"/>
            </a:effectRef>
            <a:fontRef idx="minor">
              <a:schemeClr val="lt1"/>
            </a:fontRef>
          </p:style>
          <p:txBody>
            <a:bodyPr anchor="ctr"/>
            <a:lstStyle/>
            <a:p>
              <a:pPr>
                <a:defRPr/>
              </a:pPr>
              <a:endParaRPr lang="en-US" sz="1050">
                <a:solidFill>
                  <a:srgbClr val="FFFFFF"/>
                </a:solidFill>
              </a:endParaRPr>
            </a:p>
            <a:p>
              <a:pPr>
                <a:defRPr/>
              </a:pPr>
              <a:endParaRPr lang="en-US" sz="1050">
                <a:solidFill>
                  <a:srgbClr val="FFFFFF"/>
                </a:solidFill>
              </a:endParaRPr>
            </a:p>
            <a:p>
              <a:pPr>
                <a:defRPr/>
              </a:pPr>
              <a:endParaRPr lang="en-US" sz="1050">
                <a:solidFill>
                  <a:srgbClr val="FFFFFF"/>
                </a:solidFill>
              </a:endParaRPr>
            </a:p>
            <a:p>
              <a:pPr>
                <a:defRPr/>
              </a:pPr>
              <a:endParaRPr lang="en-US" sz="1050">
                <a:solidFill>
                  <a:srgbClr val="FFFFFF"/>
                </a:solidFill>
              </a:endParaRPr>
            </a:p>
            <a:p>
              <a:pPr>
                <a:defRPr/>
              </a:pPr>
              <a:endParaRPr lang="en-US" sz="1050">
                <a:solidFill>
                  <a:srgbClr val="FFFFFF"/>
                </a:solidFill>
              </a:endParaRPr>
            </a:p>
            <a:p>
              <a:pPr>
                <a:defRPr/>
              </a:pPr>
              <a:endParaRPr lang="en-US" sz="2400" b="1">
                <a:solidFill>
                  <a:srgbClr val="FFFFFF"/>
                </a:solidFill>
              </a:endParaRPr>
            </a:p>
            <a:p>
              <a:pPr>
                <a:defRPr/>
              </a:pPr>
              <a:r>
                <a:rPr lang="en-US" sz="2400" b="1">
                  <a:solidFill>
                    <a:srgbClr val="FFFFFF"/>
                  </a:solidFill>
                </a:rPr>
                <a:t>Software Framework </a:t>
              </a:r>
              <a:endParaRPr lang="ar-EG" altLang="ko-KR" sz="2400" b="1">
                <a:solidFill>
                  <a:srgbClr val="FFFFFF"/>
                </a:solidFill>
              </a:endParaRPr>
            </a:p>
          </p:txBody>
        </p:sp>
        <p:sp>
          <p:nvSpPr>
            <p:cNvPr id="8" name="Rectangle 6"/>
            <p:cNvSpPr/>
            <p:nvPr/>
          </p:nvSpPr>
          <p:spPr bwMode="auto">
            <a:xfrm>
              <a:off x="1357287" y="3071822"/>
              <a:ext cx="3143250" cy="571500"/>
            </a:xfrm>
            <a:prstGeom prst="rect">
              <a:avLst/>
            </a:prstGeom>
            <a:solidFill>
              <a:srgbClr val="DB413D"/>
            </a:solidFill>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defRPr/>
              </a:pPr>
              <a:r>
                <a:rPr lang="en-US" sz="1800" dirty="0"/>
                <a:t>GUI</a:t>
              </a:r>
              <a:endParaRPr lang="ar-EG" sz="1800" dirty="0"/>
            </a:p>
          </p:txBody>
        </p:sp>
        <p:sp>
          <p:nvSpPr>
            <p:cNvPr id="9" name="Rectangle 7"/>
            <p:cNvSpPr/>
            <p:nvPr/>
          </p:nvSpPr>
          <p:spPr bwMode="auto">
            <a:xfrm>
              <a:off x="5286349" y="3071822"/>
              <a:ext cx="2143125" cy="571500"/>
            </a:xfrm>
            <a:prstGeom prst="rect">
              <a:avLst/>
            </a:prstGeom>
            <a:solidFill>
              <a:srgbClr val="DB413D"/>
            </a:solidFill>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defRPr/>
              </a:pPr>
              <a:r>
                <a:rPr lang="en-US" sz="1800" dirty="0"/>
                <a:t>SDKs/APIs</a:t>
              </a:r>
              <a:endParaRPr lang="ar-EG" sz="1800" dirty="0"/>
            </a:p>
          </p:txBody>
        </p:sp>
        <p:sp>
          <p:nvSpPr>
            <p:cNvPr id="10" name="Rectangle 8"/>
            <p:cNvSpPr/>
            <p:nvPr/>
          </p:nvSpPr>
          <p:spPr bwMode="auto">
            <a:xfrm>
              <a:off x="5286349" y="2286009"/>
              <a:ext cx="2143125" cy="571500"/>
            </a:xfrm>
            <a:prstGeom prst="rect">
              <a:avLst/>
            </a:prstGeom>
            <a:solidFill>
              <a:srgbClr val="DB413D"/>
            </a:solidFill>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defRPr/>
              </a:pPr>
              <a:r>
                <a:rPr lang="en-US" sz="1800" dirty="0"/>
                <a:t>Native Applications</a:t>
              </a:r>
              <a:endParaRPr lang="ar-EG" sz="1800" dirty="0"/>
            </a:p>
          </p:txBody>
        </p:sp>
        <p:sp>
          <p:nvSpPr>
            <p:cNvPr id="11" name="Rectangle 10"/>
            <p:cNvSpPr/>
            <p:nvPr/>
          </p:nvSpPr>
          <p:spPr bwMode="auto">
            <a:xfrm>
              <a:off x="1357287" y="2286009"/>
              <a:ext cx="3143250" cy="571500"/>
            </a:xfrm>
            <a:prstGeom prst="rect">
              <a:avLst/>
            </a:prstGeom>
            <a:solidFill>
              <a:srgbClr val="DB413D"/>
            </a:solidFill>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defRPr/>
              </a:pPr>
              <a:r>
                <a:rPr lang="en-US" sz="1800" dirty="0"/>
                <a:t>Interpreters/Virtual Machines</a:t>
              </a:r>
              <a:endParaRPr lang="ar-EG" sz="1800" dirty="0"/>
            </a:p>
          </p:txBody>
        </p:sp>
      </p:grpSp>
      <p:sp>
        <p:nvSpPr>
          <p:cNvPr id="12" name="Rectangle 11"/>
          <p:cNvSpPr/>
          <p:nvPr/>
        </p:nvSpPr>
        <p:spPr>
          <a:xfrm>
            <a:off x="928688" y="1268413"/>
            <a:ext cx="7143750" cy="857250"/>
          </a:xfrm>
          <a:prstGeom prst="rect">
            <a:avLst/>
          </a:prstGeom>
          <a:gradFill flip="none" rotWithShape="1">
            <a:gsLst>
              <a:gs pos="0">
                <a:srgbClr val="78B832">
                  <a:shade val="30000"/>
                  <a:satMod val="115000"/>
                </a:srgbClr>
              </a:gs>
              <a:gs pos="50000">
                <a:srgbClr val="78B832">
                  <a:shade val="67500"/>
                  <a:satMod val="115000"/>
                </a:srgbClr>
              </a:gs>
              <a:gs pos="100000">
                <a:srgbClr val="78B832">
                  <a:shade val="100000"/>
                  <a:satMod val="115000"/>
                </a:srgbClr>
              </a:gs>
            </a:gsLst>
            <a:lin ang="5400000" scaled="1"/>
            <a:tileRect/>
          </a:gradFill>
        </p:spPr>
        <p:style>
          <a:lnRef idx="1">
            <a:schemeClr val="accent3"/>
          </a:lnRef>
          <a:fillRef idx="3">
            <a:schemeClr val="accent3"/>
          </a:fillRef>
          <a:effectRef idx="2">
            <a:schemeClr val="accent3"/>
          </a:effectRef>
          <a:fontRef idx="minor">
            <a:schemeClr val="lt1"/>
          </a:fontRef>
        </p:style>
        <p:txBody>
          <a:bodyPr rtlCol="1" anchor="ctr"/>
          <a:lstStyle/>
          <a:p>
            <a:pPr>
              <a:defRPr/>
            </a:pPr>
            <a:r>
              <a:rPr lang="en-US" sz="2400" dirty="0"/>
              <a:t>3</a:t>
            </a:r>
            <a:r>
              <a:rPr lang="en-US" sz="2400" baseline="30000" dirty="0"/>
              <a:t>rd</a:t>
            </a:r>
            <a:r>
              <a:rPr lang="en-US" sz="2400" dirty="0"/>
              <a:t> Party Applications</a:t>
            </a:r>
            <a:endParaRPr lang="ar-EG" sz="24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제목 1"/>
          <p:cNvSpPr>
            <a:spLocks noGrp="1"/>
          </p:cNvSpPr>
          <p:nvPr>
            <p:ph type="title"/>
          </p:nvPr>
        </p:nvSpPr>
        <p:spPr/>
        <p:txBody>
          <a:bodyPr/>
          <a:lstStyle/>
          <a:p>
            <a:r>
              <a:rPr lang="en-US" altLang="ko-KR" smtClean="0"/>
              <a:t>SW architecture for smartphones - Example</a:t>
            </a:r>
            <a:endParaRPr lang="ko-KR" altLang="en-US" smtClean="0"/>
          </a:p>
        </p:txBody>
      </p:sp>
      <p:sp>
        <p:nvSpPr>
          <p:cNvPr id="37891" name="슬라이드 번호 개체 틀 3"/>
          <p:cNvSpPr>
            <a:spLocks noGrp="1"/>
          </p:cNvSpPr>
          <p:nvPr>
            <p:ph type="sldNum" sz="quarter" idx="10"/>
          </p:nvPr>
        </p:nvSpPr>
        <p:spPr>
          <a:noFill/>
        </p:spPr>
        <p:txBody>
          <a:bodyPr/>
          <a:lstStyle/>
          <a:p>
            <a:fld id="{AE9D2DE8-0D94-4B1C-8CAB-A29677494F90}" type="slidenum">
              <a:rPr lang="en-US" altLang="ko-KR" smtClean="0"/>
              <a:pPr/>
              <a:t>13</a:t>
            </a:fld>
            <a:r>
              <a:rPr lang="en-US" altLang="ko-KR" smtClean="0"/>
              <a:t> / 32</a:t>
            </a:r>
            <a:endParaRPr lang="en-US" altLang="ko-KR" dirty="0" smtClean="0"/>
          </a:p>
        </p:txBody>
      </p:sp>
      <p:pic>
        <p:nvPicPr>
          <p:cNvPr id="37892" name="Picture 6" descr="Android System Architecture"/>
          <p:cNvPicPr>
            <a:picLocks noChangeAspect="1" noChangeArrowheads="1"/>
          </p:cNvPicPr>
          <p:nvPr/>
        </p:nvPicPr>
        <p:blipFill>
          <a:blip r:embed="rId3" cstate="print"/>
          <a:srcRect/>
          <a:stretch>
            <a:fillRect/>
          </a:stretch>
        </p:blipFill>
        <p:spPr bwMode="auto">
          <a:xfrm>
            <a:off x="971550" y="1052513"/>
            <a:ext cx="7286625" cy="5232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ko-KR" dirty="0" smtClean="0"/>
              <a:t>4.</a:t>
            </a:r>
            <a:r>
              <a:rPr lang="en-US" altLang="ko-KR" dirty="0" smtClean="0">
                <a:solidFill>
                  <a:srgbClr val="0000FF"/>
                </a:solidFill>
              </a:rPr>
              <a:t> Smartphone in-depth analysis</a:t>
            </a:r>
            <a:r>
              <a:rPr lang="ko-KR" altLang="en-US" dirty="0" smtClean="0">
                <a:solidFill>
                  <a:srgbClr val="0000FF"/>
                </a:solidFill>
              </a:rPr>
              <a:t> </a:t>
            </a:r>
            <a:endParaRPr lang="en-US" altLang="ko-KR"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슬라이드 번호 개체 틀 3"/>
          <p:cNvSpPr>
            <a:spLocks noGrp="1"/>
          </p:cNvSpPr>
          <p:nvPr>
            <p:ph type="sldNum" sz="quarter" idx="10"/>
          </p:nvPr>
        </p:nvSpPr>
        <p:spPr>
          <a:noFill/>
        </p:spPr>
        <p:txBody>
          <a:bodyPr/>
          <a:lstStyle/>
          <a:p>
            <a:fld id="{B92FE941-3695-4B22-A266-A33A7731043C}" type="slidenum">
              <a:rPr lang="en-US" altLang="ko-KR" smtClean="0"/>
              <a:pPr/>
              <a:t>15</a:t>
            </a:fld>
            <a:r>
              <a:rPr lang="en-US" altLang="ko-KR" smtClean="0"/>
              <a:t> / 32</a:t>
            </a:r>
            <a:endParaRPr lang="en-US" altLang="ko-KR" dirty="0" smtClean="0"/>
          </a:p>
        </p:txBody>
      </p:sp>
      <p:sp>
        <p:nvSpPr>
          <p:cNvPr id="39939" name="Rectangle 2"/>
          <p:cNvSpPr>
            <a:spLocks noGrp="1" noChangeArrowheads="1"/>
          </p:cNvSpPr>
          <p:nvPr>
            <p:ph type="title"/>
          </p:nvPr>
        </p:nvSpPr>
        <p:spPr/>
        <p:txBody>
          <a:bodyPr/>
          <a:lstStyle/>
          <a:p>
            <a:pPr eaLnBrk="1" hangingPunct="1"/>
            <a:r>
              <a:rPr lang="en-US" altLang="ko-KR" dirty="0" smtClean="0"/>
              <a:t>What is a smartphone?</a:t>
            </a:r>
          </a:p>
        </p:txBody>
      </p:sp>
      <p:sp>
        <p:nvSpPr>
          <p:cNvPr id="37892" name="Rectangle 3"/>
          <p:cNvSpPr>
            <a:spLocks noGrp="1" noChangeArrowheads="1"/>
          </p:cNvSpPr>
          <p:nvPr>
            <p:ph type="body" idx="1"/>
          </p:nvPr>
        </p:nvSpPr>
        <p:spPr/>
        <p:txBody>
          <a:bodyPr/>
          <a:lstStyle/>
          <a:p>
            <a:pPr indent="0" eaLnBrk="1" hangingPunct="1">
              <a:spcBef>
                <a:spcPct val="10000"/>
              </a:spcBef>
              <a:buFont typeface="Wingdings" pitchFamily="2" charset="2"/>
              <a:buNone/>
              <a:defRPr/>
            </a:pPr>
            <a:r>
              <a:rPr lang="en-US" altLang="ko-KR" dirty="0" smtClean="0">
                <a:solidFill>
                  <a:schemeClr val="accent5">
                    <a:lumMod val="50000"/>
                  </a:schemeClr>
                </a:solidFill>
              </a:rPr>
              <a:t>Definition of “Smart Phone” by Forrest</a:t>
            </a:r>
          </a:p>
          <a:p>
            <a:pPr indent="180000" eaLnBrk="1" hangingPunct="1">
              <a:spcBef>
                <a:spcPct val="10000"/>
              </a:spcBef>
              <a:buFont typeface="Wingdings" pitchFamily="2" charset="2"/>
              <a:buNone/>
              <a:defRPr/>
            </a:pPr>
            <a:r>
              <a:rPr lang="en-US" altLang="ko-KR" dirty="0" smtClean="0"/>
              <a:t>A mobile phone or connected handheld device that uses a </a:t>
            </a:r>
            <a:r>
              <a:rPr lang="en-US" altLang="ko-KR" dirty="0" smtClean="0">
                <a:solidFill>
                  <a:srgbClr val="C00000"/>
                </a:solidFill>
              </a:rPr>
              <a:t>high-level operating system</a:t>
            </a:r>
            <a:r>
              <a:rPr lang="en-US" altLang="ko-KR" dirty="0" smtClean="0"/>
              <a:t>, including iPhone OS, BlackBerry OS, Windows Mobile, </a:t>
            </a:r>
            <a:r>
              <a:rPr lang="en-US" altLang="ko-KR" dirty="0" err="1" smtClean="0"/>
              <a:t>PalmOS</a:t>
            </a:r>
            <a:r>
              <a:rPr lang="en-US" altLang="ko-KR" dirty="0" smtClean="0"/>
              <a:t>, </a:t>
            </a:r>
            <a:r>
              <a:rPr lang="en-US" altLang="ko-KR" dirty="0" err="1" smtClean="0"/>
              <a:t>WebOS</a:t>
            </a:r>
            <a:r>
              <a:rPr lang="en-US" altLang="ko-KR" dirty="0" smtClean="0"/>
              <a:t>, Symbian, and any flavor of Linux including Android.</a:t>
            </a:r>
          </a:p>
          <a:p>
            <a:pPr indent="180000" eaLnBrk="1" hangingPunct="1">
              <a:spcBef>
                <a:spcPct val="10000"/>
              </a:spcBef>
              <a:buFont typeface="Wingdings" pitchFamily="2" charset="2"/>
              <a:buNone/>
              <a:defRPr/>
            </a:pPr>
            <a:endParaRPr lang="en-US" altLang="ko-KR" b="0" dirty="0"/>
          </a:p>
          <a:p>
            <a:pPr indent="0" eaLnBrk="1" hangingPunct="1">
              <a:spcBef>
                <a:spcPct val="10000"/>
              </a:spcBef>
              <a:buNone/>
              <a:defRPr/>
            </a:pPr>
            <a:r>
              <a:rPr lang="en-US" altLang="ko-KR" dirty="0">
                <a:solidFill>
                  <a:schemeClr val="accent5">
                    <a:lumMod val="50000"/>
                  </a:schemeClr>
                </a:solidFill>
              </a:rPr>
              <a:t>Definition of “Smart Phone” by </a:t>
            </a:r>
            <a:r>
              <a:rPr lang="en-US" altLang="ko-KR" dirty="0" smtClean="0">
                <a:solidFill>
                  <a:schemeClr val="accent5">
                    <a:lumMod val="50000"/>
                  </a:schemeClr>
                </a:solidFill>
              </a:rPr>
              <a:t>Wikipedia</a:t>
            </a:r>
            <a:endParaRPr lang="en-US" altLang="ko-KR" b="0" dirty="0" smtClean="0"/>
          </a:p>
          <a:p>
            <a:pPr indent="180000" eaLnBrk="1" hangingPunct="1">
              <a:spcBef>
                <a:spcPct val="10000"/>
              </a:spcBef>
              <a:buNone/>
              <a:defRPr/>
            </a:pPr>
            <a:r>
              <a:rPr lang="en-US" altLang="ko-KR" dirty="0" smtClean="0"/>
              <a:t>A smartphone is a mobile phone that offers more advanced computing ability and connectivity than a contemporary basic '</a:t>
            </a:r>
            <a:r>
              <a:rPr lang="en-US" altLang="ko-KR" i="1" dirty="0" smtClean="0"/>
              <a:t>feature phone</a:t>
            </a:r>
            <a:r>
              <a:rPr lang="en-US" altLang="ko-KR" dirty="0" smtClean="0"/>
              <a:t>'. A smartphone allows the user to </a:t>
            </a:r>
            <a:r>
              <a:rPr lang="en-US" altLang="ko-KR" dirty="0" smtClean="0">
                <a:solidFill>
                  <a:srgbClr val="C00000"/>
                </a:solidFill>
              </a:rPr>
              <a:t>install and run</a:t>
            </a:r>
            <a:r>
              <a:rPr lang="en-US" altLang="ko-KR" dirty="0" smtClean="0"/>
              <a:t> </a:t>
            </a:r>
            <a:r>
              <a:rPr lang="en-US" altLang="ko-KR" dirty="0" smtClean="0">
                <a:solidFill>
                  <a:srgbClr val="C00000"/>
                </a:solidFill>
              </a:rPr>
              <a:t>more advanced applications</a:t>
            </a:r>
            <a:r>
              <a:rPr lang="en-US" altLang="ko-KR" dirty="0" smtClean="0"/>
              <a:t> based on a specific platform. Smartphones run </a:t>
            </a:r>
            <a:r>
              <a:rPr lang="en-US" altLang="ko-KR" dirty="0" smtClean="0">
                <a:solidFill>
                  <a:srgbClr val="C00000"/>
                </a:solidFill>
              </a:rPr>
              <a:t>complete operating system</a:t>
            </a:r>
            <a:r>
              <a:rPr lang="en-US" altLang="ko-KR" dirty="0" smtClean="0"/>
              <a:t> software providing a platform for application developers.</a:t>
            </a:r>
            <a:endParaRPr lang="en-US" altLang="ko-KR" b="0" dirty="0" smtClean="0"/>
          </a:p>
        </p:txBody>
      </p:sp>
      <p:sp>
        <p:nvSpPr>
          <p:cNvPr id="39943" name="TextBox 2"/>
          <p:cNvSpPr txBox="1">
            <a:spLocks noChangeArrowheads="1"/>
          </p:cNvSpPr>
          <p:nvPr/>
        </p:nvSpPr>
        <p:spPr bwMode="auto">
          <a:xfrm>
            <a:off x="3635896" y="5517232"/>
            <a:ext cx="2447925" cy="831850"/>
          </a:xfrm>
          <a:prstGeom prst="rect">
            <a:avLst/>
          </a:prstGeom>
          <a:noFill/>
          <a:ln w="9525">
            <a:noFill/>
            <a:miter lim="800000"/>
            <a:headEnd/>
            <a:tailEnd/>
          </a:ln>
        </p:spPr>
        <p:txBody>
          <a:bodyPr>
            <a:spAutoFit/>
          </a:bodyPr>
          <a:lstStyle/>
          <a:p>
            <a:r>
              <a:rPr lang="en-US" altLang="ko-KR" sz="1200" dirty="0" smtClean="0"/>
              <a:t>Source1: </a:t>
            </a:r>
            <a:r>
              <a:rPr lang="en-US" altLang="ko-KR" sz="1200" dirty="0"/>
              <a:t>Mobile Phone Market Data http://www.odesk.com/blog/2010/01/a-developer-centric-look-at-the-smartphone-os-market/</a:t>
            </a:r>
            <a:endParaRPr lang="ko-KR" altLang="en-US" sz="1200" dirty="0"/>
          </a:p>
        </p:txBody>
      </p:sp>
      <p:sp>
        <p:nvSpPr>
          <p:cNvPr id="6" name="TextBox 2"/>
          <p:cNvSpPr txBox="1">
            <a:spLocks noChangeArrowheads="1"/>
          </p:cNvSpPr>
          <p:nvPr/>
        </p:nvSpPr>
        <p:spPr bwMode="auto">
          <a:xfrm>
            <a:off x="6156176" y="5517232"/>
            <a:ext cx="2447925" cy="646331"/>
          </a:xfrm>
          <a:prstGeom prst="rect">
            <a:avLst/>
          </a:prstGeom>
          <a:noFill/>
          <a:ln w="9525">
            <a:noFill/>
            <a:miter lim="800000"/>
            <a:headEnd/>
            <a:tailEnd/>
          </a:ln>
        </p:spPr>
        <p:txBody>
          <a:bodyPr>
            <a:spAutoFit/>
          </a:bodyPr>
          <a:lstStyle/>
          <a:p>
            <a:r>
              <a:rPr lang="en-US" altLang="ko-KR" sz="1200" dirty="0" smtClean="0"/>
              <a:t>Source2</a:t>
            </a:r>
            <a:r>
              <a:rPr lang="en-US" altLang="ko-KR" sz="1200" dirty="0"/>
              <a:t>: </a:t>
            </a:r>
            <a:r>
              <a:rPr lang="en-US" altLang="ko-KR" sz="1200" dirty="0" smtClean="0"/>
              <a:t>Wikipedia http</a:t>
            </a:r>
            <a:r>
              <a:rPr lang="en-US" altLang="ko-KR" sz="1200" dirty="0"/>
              <a:t>://en.wikipedia.org/wiki/Smartphoneat-the-smartphone-os-market/</a:t>
            </a:r>
            <a:endParaRPr lang="ko-KR" altLang="en-US" sz="12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슬라이드 번호 개체 틀 3"/>
          <p:cNvSpPr>
            <a:spLocks noGrp="1"/>
          </p:cNvSpPr>
          <p:nvPr>
            <p:ph type="sldNum" sz="quarter" idx="10"/>
          </p:nvPr>
        </p:nvSpPr>
        <p:spPr>
          <a:noFill/>
        </p:spPr>
        <p:txBody>
          <a:bodyPr/>
          <a:lstStyle/>
          <a:p>
            <a:fld id="{F54400DF-110D-49A5-887F-655323585E90}" type="slidenum">
              <a:rPr lang="en-US" altLang="ko-KR" smtClean="0"/>
              <a:pPr/>
              <a:t>16</a:t>
            </a:fld>
            <a:r>
              <a:rPr lang="en-US" altLang="ko-KR" smtClean="0"/>
              <a:t> / 32</a:t>
            </a:r>
            <a:endParaRPr lang="en-US" altLang="ko-KR" dirty="0" smtClean="0"/>
          </a:p>
        </p:txBody>
      </p:sp>
      <p:sp>
        <p:nvSpPr>
          <p:cNvPr id="17411" name="Rectangle 2"/>
          <p:cNvSpPr>
            <a:spLocks noGrp="1" noChangeArrowheads="1"/>
          </p:cNvSpPr>
          <p:nvPr>
            <p:ph type="title"/>
          </p:nvPr>
        </p:nvSpPr>
        <p:spPr/>
        <p:txBody>
          <a:bodyPr/>
          <a:lstStyle/>
          <a:p>
            <a:pPr>
              <a:defRPr/>
            </a:pPr>
            <a:r>
              <a:rPr lang="en-US" altLang="ko-KR" dirty="0" smtClean="0">
                <a:latin typeface="+mj-ea"/>
              </a:rPr>
              <a:t>Smartphone cost analysis</a:t>
            </a:r>
            <a:endParaRPr lang="ko-KR" altLang="en-US" dirty="0">
              <a:latin typeface="+mj-ea"/>
            </a:endParaRPr>
          </a:p>
        </p:txBody>
      </p:sp>
      <p:sp>
        <p:nvSpPr>
          <p:cNvPr id="40964" name="Rectangle 3"/>
          <p:cNvSpPr>
            <a:spLocks noGrp="1" noChangeArrowheads="1"/>
          </p:cNvSpPr>
          <p:nvPr>
            <p:ph type="body" idx="1"/>
          </p:nvPr>
        </p:nvSpPr>
        <p:spPr>
          <a:noFill/>
        </p:spPr>
        <p:txBody>
          <a:bodyPr/>
          <a:lstStyle/>
          <a:p>
            <a:pPr eaLnBrk="1" hangingPunct="1">
              <a:spcBef>
                <a:spcPct val="10000"/>
              </a:spcBef>
              <a:buFont typeface="Wingdings" pitchFamily="2" charset="2"/>
              <a:buNone/>
            </a:pPr>
            <a:endParaRPr lang="en-US" altLang="ko-KR" sz="1800" b="0" smtClean="0"/>
          </a:p>
          <a:p>
            <a:pPr eaLnBrk="1" hangingPunct="1">
              <a:spcBef>
                <a:spcPct val="10000"/>
              </a:spcBef>
              <a:buFont typeface="Wingdings" pitchFamily="2" charset="2"/>
              <a:buNone/>
            </a:pPr>
            <a:endParaRPr lang="en-US" altLang="ko-KR" sz="1800" b="0" smtClean="0"/>
          </a:p>
        </p:txBody>
      </p:sp>
      <p:pic>
        <p:nvPicPr>
          <p:cNvPr id="40965" name="Picture 9" descr="C:\Users\LOHan\Desktop\download.jpg"/>
          <p:cNvPicPr>
            <a:picLocks noChangeAspect="1" noChangeArrowheads="1"/>
          </p:cNvPicPr>
          <p:nvPr/>
        </p:nvPicPr>
        <p:blipFill>
          <a:blip r:embed="rId3" cstate="print"/>
          <a:srcRect/>
          <a:stretch>
            <a:fillRect/>
          </a:stretch>
        </p:blipFill>
        <p:spPr bwMode="auto">
          <a:xfrm>
            <a:off x="179388" y="936625"/>
            <a:ext cx="4572000" cy="3355975"/>
          </a:xfrm>
          <a:prstGeom prst="rect">
            <a:avLst/>
          </a:prstGeom>
          <a:noFill/>
          <a:ln w="9525">
            <a:noFill/>
            <a:miter lim="800000"/>
            <a:headEnd/>
            <a:tailEnd/>
          </a:ln>
        </p:spPr>
      </p:pic>
      <p:pic>
        <p:nvPicPr>
          <p:cNvPr id="40966" name="Picture 10" descr="C:\Users\LOHan\Desktop\20091217094707026.jpg"/>
          <p:cNvPicPr>
            <a:picLocks noChangeAspect="1" noChangeArrowheads="1"/>
          </p:cNvPicPr>
          <p:nvPr/>
        </p:nvPicPr>
        <p:blipFill>
          <a:blip r:embed="rId4" cstate="print"/>
          <a:srcRect/>
          <a:stretch>
            <a:fillRect/>
          </a:stretch>
        </p:blipFill>
        <p:spPr bwMode="auto">
          <a:xfrm>
            <a:off x="4859338" y="858838"/>
            <a:ext cx="4238625" cy="5810250"/>
          </a:xfrm>
          <a:prstGeom prst="rect">
            <a:avLst/>
          </a:prstGeom>
          <a:noFill/>
          <a:ln w="9525">
            <a:noFill/>
            <a:miter lim="800000"/>
            <a:headEnd/>
            <a:tailEnd/>
          </a:ln>
        </p:spPr>
      </p:pic>
      <p:sp>
        <p:nvSpPr>
          <p:cNvPr id="40967" name="TextBox 2"/>
          <p:cNvSpPr txBox="1">
            <a:spLocks noChangeArrowheads="1"/>
          </p:cNvSpPr>
          <p:nvPr/>
        </p:nvSpPr>
        <p:spPr bwMode="auto">
          <a:xfrm>
            <a:off x="3203575" y="6092825"/>
            <a:ext cx="1728788" cy="461963"/>
          </a:xfrm>
          <a:prstGeom prst="rect">
            <a:avLst/>
          </a:prstGeom>
          <a:noFill/>
          <a:ln w="9525">
            <a:noFill/>
            <a:miter lim="800000"/>
            <a:headEnd/>
            <a:tailEnd/>
          </a:ln>
        </p:spPr>
        <p:txBody>
          <a:bodyPr>
            <a:spAutoFit/>
          </a:bodyPr>
          <a:lstStyle/>
          <a:p>
            <a:r>
              <a:rPr lang="en-US" altLang="ko-KR" sz="1200"/>
              <a:t>Source: iSuppli http://www.isuppli.com/</a:t>
            </a:r>
            <a:endParaRPr lang="ko-KR" altLang="en-US" sz="1200"/>
          </a:p>
        </p:txBody>
      </p:sp>
      <p:cxnSp>
        <p:nvCxnSpPr>
          <p:cNvPr id="40968" name="직선 연결선 4"/>
          <p:cNvCxnSpPr>
            <a:cxnSpLocks noChangeShapeType="1"/>
          </p:cNvCxnSpPr>
          <p:nvPr/>
        </p:nvCxnSpPr>
        <p:spPr bwMode="auto">
          <a:xfrm>
            <a:off x="5508625" y="6597650"/>
            <a:ext cx="1584325" cy="0"/>
          </a:xfrm>
          <a:prstGeom prst="line">
            <a:avLst/>
          </a:prstGeom>
          <a:noFill/>
          <a:ln w="28575" algn="ctr">
            <a:solidFill>
              <a:schemeClr val="tx1"/>
            </a:solidFill>
            <a:prstDash val="sysDot"/>
            <a:round/>
            <a:headEnd/>
            <a:tailEnd/>
          </a:ln>
        </p:spPr>
      </p:cxnSp>
      <p:sp>
        <p:nvSpPr>
          <p:cNvPr id="6" name="TextBox 5"/>
          <p:cNvSpPr txBox="1"/>
          <p:nvPr/>
        </p:nvSpPr>
        <p:spPr>
          <a:xfrm>
            <a:off x="684213" y="4365625"/>
            <a:ext cx="3024187" cy="1708160"/>
          </a:xfrm>
          <a:prstGeom prst="rect">
            <a:avLst/>
          </a:prstGeom>
          <a:noFill/>
        </p:spPr>
        <p:txBody>
          <a:bodyPr>
            <a:spAutoFit/>
          </a:bodyPr>
          <a:lstStyle/>
          <a:p>
            <a:pPr>
              <a:defRPr/>
            </a:pPr>
            <a:r>
              <a:rPr lang="en-US" altLang="ko-KR" sz="1400" i="0" dirty="0" smtClean="0">
                <a:latin typeface="+mn-ea"/>
                <a:ea typeface="+mn-ea"/>
              </a:rPr>
              <a:t>iPhone</a:t>
            </a:r>
            <a:r>
              <a:rPr lang="ko-KR" altLang="en-US" sz="1400" i="0" dirty="0" smtClean="0">
                <a:latin typeface="+mn-ea"/>
                <a:ea typeface="+mn-ea"/>
              </a:rPr>
              <a:t> </a:t>
            </a:r>
            <a:r>
              <a:rPr lang="en-US" altLang="ko-KR" sz="1400" i="0" dirty="0">
                <a:latin typeface="+mn-ea"/>
                <a:ea typeface="+mn-ea"/>
              </a:rPr>
              <a:t>3GS 16Gb</a:t>
            </a:r>
          </a:p>
          <a:p>
            <a:pPr>
              <a:defRPr/>
            </a:pPr>
            <a:r>
              <a:rPr lang="en-US" altLang="ko-KR" sz="1400" i="0" dirty="0" smtClean="0">
                <a:latin typeface="+mn-ea"/>
                <a:ea typeface="+mn-ea"/>
              </a:rPr>
              <a:t>Excluding the cost of SW</a:t>
            </a:r>
            <a:r>
              <a:rPr lang="en-US" altLang="ko-KR" sz="1400" i="0" dirty="0">
                <a:latin typeface="+mn-ea"/>
                <a:ea typeface="+mn-ea"/>
              </a:rPr>
              <a:t>, </a:t>
            </a:r>
            <a:r>
              <a:rPr lang="en-US" altLang="ko-KR" sz="1400" i="0" dirty="0" smtClean="0">
                <a:latin typeface="+mn-ea"/>
                <a:ea typeface="+mn-ea"/>
              </a:rPr>
              <a:t>marketing, transport cost, </a:t>
            </a:r>
            <a:r>
              <a:rPr lang="en-US" altLang="ko-KR" sz="1400" i="0" dirty="0" err="1" smtClean="0">
                <a:latin typeface="+mn-ea"/>
                <a:ea typeface="+mn-ea"/>
              </a:rPr>
              <a:t>etc</a:t>
            </a:r>
            <a:endParaRPr lang="en-US" altLang="ko-KR" sz="1400" i="0" dirty="0">
              <a:latin typeface="+mn-ea"/>
              <a:ea typeface="+mn-ea"/>
            </a:endParaRPr>
          </a:p>
          <a:p>
            <a:pPr>
              <a:defRPr/>
            </a:pPr>
            <a:r>
              <a:rPr lang="en-US" altLang="ko-KR" sz="1400" i="0" dirty="0" smtClean="0">
                <a:latin typeface="+mn-ea"/>
                <a:ea typeface="+mn-ea"/>
              </a:rPr>
              <a:t>Original cost of hardware: $210</a:t>
            </a:r>
            <a:r>
              <a:rPr lang="ko-KR" altLang="en-US" sz="1400" i="0" dirty="0" smtClean="0">
                <a:latin typeface="+mn-ea"/>
                <a:ea typeface="+mn-ea"/>
              </a:rPr>
              <a:t> </a:t>
            </a:r>
            <a:r>
              <a:rPr lang="en-US" altLang="ko-KR" sz="1400" i="0" dirty="0" smtClean="0">
                <a:latin typeface="+mn-ea"/>
                <a:ea typeface="+mn-ea"/>
              </a:rPr>
              <a:t>(\210,000)</a:t>
            </a:r>
            <a:endParaRPr lang="en-US" altLang="ko-KR" sz="1400" i="0" dirty="0">
              <a:latin typeface="+mn-ea"/>
              <a:ea typeface="+mn-ea"/>
            </a:endParaRPr>
          </a:p>
          <a:p>
            <a:pPr>
              <a:defRPr/>
            </a:pPr>
            <a:r>
              <a:rPr lang="en-US" altLang="ko-KR" sz="1400" i="0" dirty="0">
                <a:latin typeface="+mn-ea"/>
                <a:ea typeface="+mn-ea"/>
              </a:rPr>
              <a:t>KT </a:t>
            </a:r>
            <a:r>
              <a:rPr lang="en-US" altLang="ko-KR" sz="1400" i="0" dirty="0" smtClean="0">
                <a:latin typeface="+mn-ea"/>
                <a:ea typeface="+mn-ea"/>
              </a:rPr>
              <a:t>release cost: $810 (\814,000)</a:t>
            </a:r>
            <a:endParaRPr lang="ko-KR" altLang="en-US" sz="1400" i="0" dirty="0">
              <a:latin typeface="+mn-ea"/>
              <a:ea typeface="+mn-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제목 1"/>
          <p:cNvSpPr>
            <a:spLocks noGrp="1"/>
          </p:cNvSpPr>
          <p:nvPr>
            <p:ph type="title"/>
          </p:nvPr>
        </p:nvSpPr>
        <p:spPr/>
        <p:txBody>
          <a:bodyPr/>
          <a:lstStyle/>
          <a:p>
            <a:r>
              <a:rPr lang="en-US" altLang="ko-KR" dirty="0" smtClean="0"/>
              <a:t>A Profit model of iPhone</a:t>
            </a:r>
            <a:endParaRPr lang="ko-KR" altLang="en-US" dirty="0" smtClean="0"/>
          </a:p>
        </p:txBody>
      </p:sp>
      <p:sp>
        <p:nvSpPr>
          <p:cNvPr id="41987" name="내용 개체 틀 2"/>
          <p:cNvSpPr>
            <a:spLocks noGrp="1"/>
          </p:cNvSpPr>
          <p:nvPr>
            <p:ph idx="1"/>
          </p:nvPr>
        </p:nvSpPr>
        <p:spPr/>
        <p:txBody>
          <a:bodyPr/>
          <a:lstStyle/>
          <a:p>
            <a:r>
              <a:rPr lang="en-US" altLang="ko-KR" dirty="0" smtClean="0"/>
              <a:t>Subscribers</a:t>
            </a:r>
            <a:r>
              <a:rPr lang="ko-KR" altLang="en-US" dirty="0" smtClean="0"/>
              <a:t> → </a:t>
            </a:r>
            <a:r>
              <a:rPr lang="en-US" altLang="ko-KR" dirty="0" smtClean="0"/>
              <a:t>Telecom(AT&amp;T)</a:t>
            </a:r>
          </a:p>
          <a:p>
            <a:pPr lvl="1"/>
            <a:r>
              <a:rPr lang="en-US" altLang="ko-KR" dirty="0" smtClean="0"/>
              <a:t>2 years contract $199</a:t>
            </a:r>
          </a:p>
          <a:p>
            <a:pPr lvl="1"/>
            <a:r>
              <a:rPr lang="en-US" altLang="ko-KR" dirty="0" smtClean="0"/>
              <a:t>Without contract (Pay as you go)</a:t>
            </a:r>
            <a:r>
              <a:rPr lang="ko-KR" altLang="en-US" dirty="0" smtClean="0"/>
              <a:t> </a:t>
            </a:r>
            <a:r>
              <a:rPr lang="en-US" altLang="ko-KR" dirty="0" smtClean="0"/>
              <a:t>$599</a:t>
            </a:r>
          </a:p>
          <a:p>
            <a:r>
              <a:rPr lang="en-US" altLang="ko-KR" dirty="0" smtClean="0"/>
              <a:t>Telecom(AT&amp;T) → Apple</a:t>
            </a:r>
          </a:p>
          <a:p>
            <a:pPr lvl="1"/>
            <a:r>
              <a:rPr lang="en-US" altLang="ko-KR" dirty="0" smtClean="0"/>
              <a:t>Monthly pay including </a:t>
            </a:r>
            <a:br>
              <a:rPr lang="en-US" altLang="ko-KR" dirty="0" smtClean="0"/>
            </a:br>
            <a:r>
              <a:rPr lang="en-US" altLang="ko-KR" dirty="0" smtClean="0"/>
              <a:t>communication fee</a:t>
            </a:r>
            <a:br>
              <a:rPr lang="en-US" altLang="ko-KR" dirty="0" smtClean="0"/>
            </a:br>
            <a:r>
              <a:rPr lang="en-US" altLang="ko-KR" dirty="0" smtClean="0"/>
              <a:t>$550</a:t>
            </a:r>
          </a:p>
          <a:p>
            <a:r>
              <a:rPr lang="en-US" altLang="ko-KR" dirty="0" smtClean="0"/>
              <a:t>Apple </a:t>
            </a:r>
            <a:r>
              <a:rPr lang="ko-KR" altLang="en-US" dirty="0" smtClean="0"/>
              <a:t>→ </a:t>
            </a:r>
            <a:r>
              <a:rPr lang="en-US" altLang="ko-KR" dirty="0" smtClean="0"/>
              <a:t>Manufacturer</a:t>
            </a:r>
          </a:p>
          <a:p>
            <a:pPr lvl="1"/>
            <a:r>
              <a:rPr lang="en-US" altLang="ko-KR" dirty="0" smtClean="0"/>
              <a:t>Prime cost $179</a:t>
            </a:r>
          </a:p>
          <a:p>
            <a:endParaRPr lang="en-US" altLang="ko-KR" dirty="0" smtClean="0"/>
          </a:p>
          <a:p>
            <a:r>
              <a:rPr lang="en-US" altLang="ko-KR" dirty="0" smtClean="0"/>
              <a:t>Profit per device: </a:t>
            </a:r>
            <a:r>
              <a:rPr lang="en-US" altLang="ko-KR" smtClean="0"/>
              <a:t>$381</a:t>
            </a:r>
            <a:endParaRPr lang="en-US" altLang="ko-KR" dirty="0" smtClean="0"/>
          </a:p>
        </p:txBody>
      </p:sp>
      <p:sp>
        <p:nvSpPr>
          <p:cNvPr id="41988" name="슬라이드 번호 개체 틀 3"/>
          <p:cNvSpPr>
            <a:spLocks noGrp="1"/>
          </p:cNvSpPr>
          <p:nvPr>
            <p:ph type="sldNum" sz="quarter" idx="10"/>
          </p:nvPr>
        </p:nvSpPr>
        <p:spPr>
          <a:noFill/>
        </p:spPr>
        <p:txBody>
          <a:bodyPr/>
          <a:lstStyle/>
          <a:p>
            <a:fld id="{2AE3EA7B-5181-4A59-8BDD-52F81EF49BEC}" type="slidenum">
              <a:rPr lang="en-US" altLang="ko-KR" smtClean="0"/>
              <a:pPr/>
              <a:t>17</a:t>
            </a:fld>
            <a:r>
              <a:rPr lang="en-US" altLang="ko-KR" smtClean="0"/>
              <a:t> / 32</a:t>
            </a:r>
            <a:endParaRPr lang="en-US" altLang="ko-KR" dirty="0" smtClean="0"/>
          </a:p>
        </p:txBody>
      </p:sp>
      <p:pic>
        <p:nvPicPr>
          <p:cNvPr id="41989" name="Picture 6" descr="C:\Users\LOHan\Desktop\20091217094707032.jpg"/>
          <p:cNvPicPr>
            <a:picLocks noChangeAspect="1" noChangeArrowheads="1"/>
          </p:cNvPicPr>
          <p:nvPr/>
        </p:nvPicPr>
        <p:blipFill>
          <a:blip r:embed="rId3" cstate="print"/>
          <a:srcRect/>
          <a:stretch>
            <a:fillRect/>
          </a:stretch>
        </p:blipFill>
        <p:spPr bwMode="auto">
          <a:xfrm>
            <a:off x="4965865" y="1052736"/>
            <a:ext cx="4143210" cy="5616352"/>
          </a:xfrm>
          <a:prstGeom prst="rect">
            <a:avLst/>
          </a:prstGeom>
          <a:noFill/>
          <a:ln w="9525">
            <a:noFill/>
            <a:miter lim="800000"/>
            <a:headEnd/>
            <a:tailEnd/>
          </a:ln>
        </p:spPr>
      </p:pic>
      <p:sp>
        <p:nvSpPr>
          <p:cNvPr id="41990" name="TextBox 2"/>
          <p:cNvSpPr txBox="1">
            <a:spLocks noChangeArrowheads="1"/>
          </p:cNvSpPr>
          <p:nvPr/>
        </p:nvSpPr>
        <p:spPr bwMode="auto">
          <a:xfrm>
            <a:off x="3203575" y="6092825"/>
            <a:ext cx="1728788" cy="461963"/>
          </a:xfrm>
          <a:prstGeom prst="rect">
            <a:avLst/>
          </a:prstGeom>
          <a:noFill/>
          <a:ln w="9525">
            <a:noFill/>
            <a:miter lim="800000"/>
            <a:headEnd/>
            <a:tailEnd/>
          </a:ln>
        </p:spPr>
        <p:txBody>
          <a:bodyPr>
            <a:spAutoFit/>
          </a:bodyPr>
          <a:lstStyle/>
          <a:p>
            <a:r>
              <a:rPr lang="en-US" altLang="ko-KR" sz="1200"/>
              <a:t>Source: iSuppli http://www.isuppli.com/</a:t>
            </a:r>
            <a:endParaRPr lang="ko-KR" altLang="en-US" sz="12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슬라이드 번호 개체 틀 3"/>
          <p:cNvSpPr>
            <a:spLocks noGrp="1"/>
          </p:cNvSpPr>
          <p:nvPr>
            <p:ph type="sldNum" sz="quarter" idx="10"/>
          </p:nvPr>
        </p:nvSpPr>
        <p:spPr>
          <a:noFill/>
        </p:spPr>
        <p:txBody>
          <a:bodyPr/>
          <a:lstStyle/>
          <a:p>
            <a:fld id="{768FA67C-253B-4052-84F4-72E08091C2ED}" type="slidenum">
              <a:rPr lang="en-US" altLang="ko-KR" smtClean="0"/>
              <a:pPr/>
              <a:t>18</a:t>
            </a:fld>
            <a:r>
              <a:rPr lang="en-US" altLang="ko-KR" smtClean="0"/>
              <a:t> / 32</a:t>
            </a:r>
            <a:endParaRPr lang="en-US" altLang="ko-KR" dirty="0" smtClean="0"/>
          </a:p>
        </p:txBody>
      </p:sp>
      <p:sp>
        <p:nvSpPr>
          <p:cNvPr id="52227" name="Rectangle 2"/>
          <p:cNvSpPr>
            <a:spLocks noGrp="1" noChangeArrowheads="1"/>
          </p:cNvSpPr>
          <p:nvPr>
            <p:ph type="title"/>
          </p:nvPr>
        </p:nvSpPr>
        <p:spPr/>
        <p:txBody>
          <a:bodyPr/>
          <a:lstStyle/>
          <a:p>
            <a:pPr eaLnBrk="1" hangingPunct="1"/>
            <a:r>
              <a:rPr lang="en-US" altLang="ko-KR" smtClean="0"/>
              <a:t>Next Booms</a:t>
            </a:r>
          </a:p>
        </p:txBody>
      </p:sp>
      <p:sp>
        <p:nvSpPr>
          <p:cNvPr id="52228" name="Rectangle 3"/>
          <p:cNvSpPr>
            <a:spLocks noGrp="1" noChangeArrowheads="1"/>
          </p:cNvSpPr>
          <p:nvPr>
            <p:ph type="body" idx="1"/>
          </p:nvPr>
        </p:nvSpPr>
        <p:spPr>
          <a:xfrm>
            <a:off x="168274" y="836613"/>
            <a:ext cx="8724205" cy="5256212"/>
          </a:xfrm>
          <a:noFill/>
        </p:spPr>
        <p:txBody>
          <a:bodyPr/>
          <a:lstStyle/>
          <a:p>
            <a:r>
              <a:rPr lang="en-US" altLang="ko-KR" dirty="0" smtClean="0"/>
              <a:t>Custom Made Smartphone (</a:t>
            </a:r>
            <a:r>
              <a:rPr lang="en-US" altLang="ko-KR" dirty="0" err="1" smtClean="0"/>
              <a:t>Ara</a:t>
            </a:r>
            <a:r>
              <a:rPr lang="en-US" altLang="ko-KR" dirty="0" smtClean="0"/>
              <a:t>)</a:t>
            </a:r>
          </a:p>
          <a:p>
            <a:pPr lvl="1"/>
            <a:r>
              <a:rPr lang="en-US" altLang="ko-KR" dirty="0" err="1" smtClean="0"/>
              <a:t>Ara</a:t>
            </a:r>
            <a:r>
              <a:rPr lang="en-US" altLang="ko-KR" dirty="0" smtClean="0"/>
              <a:t> by Motorola</a:t>
            </a:r>
          </a:p>
          <a:p>
            <a:pPr lvl="1"/>
            <a:r>
              <a:rPr lang="en-US" altLang="ko-KR" dirty="0" smtClean="0"/>
              <a:t>Smartphone becomes a combinations of modules which can be customized.</a:t>
            </a:r>
          </a:p>
          <a:p>
            <a:pPr lvl="1"/>
            <a:r>
              <a:rPr lang="en-US" altLang="ko-KR" dirty="0" smtClean="0"/>
              <a:t>Endoskeleton + Custom modules</a:t>
            </a:r>
          </a:p>
        </p:txBody>
      </p:sp>
      <p:pic>
        <p:nvPicPr>
          <p:cNvPr id="117762" name="Picture 2" descr="http://trendw.kr/cms/wp-content/themes/trendw_v3/timthumb.php?src=http://trendw.kr/cms/wp-content/uploads/2013/10/20131029171610.png&amp;w=830&amp;h=480&amp;z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2292892"/>
            <a:ext cx="3384376" cy="2207088"/>
          </a:xfrm>
          <a:prstGeom prst="rect">
            <a:avLst/>
          </a:prstGeom>
          <a:noFill/>
          <a:extLst>
            <a:ext uri="{909E8E84-426E-40DD-AFC4-6F175D3DCCD1}">
              <a14:hiddenFill xmlns:a14="http://schemas.microsoft.com/office/drawing/2010/main">
                <a:solidFill>
                  <a:srgbClr val="FFFFFF"/>
                </a:solidFill>
              </a14:hiddenFill>
            </a:ext>
          </a:extLst>
        </p:spPr>
      </p:pic>
      <p:pic>
        <p:nvPicPr>
          <p:cNvPr id="1177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2996952"/>
            <a:ext cx="4686300" cy="353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69817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ko-KR" smtClean="0"/>
              <a:t>5.</a:t>
            </a:r>
            <a:r>
              <a:rPr lang="en-US" altLang="ko-KR" smtClean="0">
                <a:solidFill>
                  <a:srgbClr val="0000FF"/>
                </a:solidFill>
              </a:rPr>
              <a:t> Mobile Ecosystem</a:t>
            </a:r>
            <a:endParaRPr lang="en-US" altLang="ko-KR"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슬라이드 번호 개체 틀 3"/>
          <p:cNvSpPr>
            <a:spLocks noGrp="1"/>
          </p:cNvSpPr>
          <p:nvPr>
            <p:ph type="sldNum" sz="quarter" idx="10"/>
          </p:nvPr>
        </p:nvSpPr>
        <p:spPr>
          <a:noFill/>
        </p:spPr>
        <p:txBody>
          <a:bodyPr/>
          <a:lstStyle/>
          <a:p>
            <a:fld id="{7671B069-4A8F-4C2A-AEF3-78D376CDE3D7}" type="slidenum">
              <a:rPr lang="en-US" altLang="ko-KR" smtClean="0"/>
              <a:pPr/>
              <a:t>2</a:t>
            </a:fld>
            <a:r>
              <a:rPr lang="en-US" altLang="ko-KR" dirty="0" smtClean="0"/>
              <a:t>/49 </a:t>
            </a:r>
          </a:p>
        </p:txBody>
      </p:sp>
      <p:sp>
        <p:nvSpPr>
          <p:cNvPr id="16387" name="Rectangle 2"/>
          <p:cNvSpPr>
            <a:spLocks noGrp="1" noChangeArrowheads="1"/>
          </p:cNvSpPr>
          <p:nvPr>
            <p:ph type="title"/>
          </p:nvPr>
        </p:nvSpPr>
        <p:spPr/>
        <p:txBody>
          <a:bodyPr/>
          <a:lstStyle/>
          <a:p>
            <a:pPr eaLnBrk="1" hangingPunct="1"/>
            <a:r>
              <a:rPr lang="en-US" altLang="ko-KR" smtClean="0"/>
              <a:t>Contents</a:t>
            </a:r>
          </a:p>
        </p:txBody>
      </p:sp>
      <p:sp>
        <p:nvSpPr>
          <p:cNvPr id="14340" name="Rectangle 3"/>
          <p:cNvSpPr>
            <a:spLocks noGrp="1" noChangeArrowheads="1"/>
          </p:cNvSpPr>
          <p:nvPr>
            <p:ph type="body" idx="1"/>
          </p:nvPr>
        </p:nvSpPr>
        <p:spPr>
          <a:xfrm>
            <a:off x="1042988" y="836613"/>
            <a:ext cx="6913562" cy="5400675"/>
          </a:xfrm>
        </p:spPr>
        <p:txBody>
          <a:bodyPr/>
          <a:lstStyle/>
          <a:p>
            <a:pPr marL="457200" indent="-457200" eaLnBrk="1" hangingPunct="1">
              <a:spcBef>
                <a:spcPct val="10000"/>
              </a:spcBef>
              <a:buFont typeface="Wingdings" pitchFamily="2" charset="2"/>
              <a:buAutoNum type="arabicPeriod"/>
              <a:defRPr/>
            </a:pPr>
            <a:r>
              <a:rPr lang="en-US" altLang="ko-KR" sz="2800" dirty="0" smtClean="0">
                <a:solidFill>
                  <a:srgbClr val="0000FF"/>
                </a:solidFill>
              </a:rPr>
              <a:t>IT Trend and Market </a:t>
            </a:r>
          </a:p>
          <a:p>
            <a:pPr marL="457200" indent="-457200" eaLnBrk="1" hangingPunct="1">
              <a:spcBef>
                <a:spcPct val="10000"/>
              </a:spcBef>
              <a:buFont typeface="Wingdings" pitchFamily="2" charset="2"/>
              <a:buAutoNum type="arabicPeriod"/>
              <a:defRPr/>
            </a:pPr>
            <a:r>
              <a:rPr lang="en-US" altLang="ko-KR" sz="2800" dirty="0" smtClean="0">
                <a:solidFill>
                  <a:srgbClr val="0000FF"/>
                </a:solidFill>
              </a:rPr>
              <a:t>Smartphone Battle Ground </a:t>
            </a:r>
          </a:p>
          <a:p>
            <a:pPr marL="457200" indent="-457200" eaLnBrk="1" hangingPunct="1">
              <a:spcBef>
                <a:spcPct val="10000"/>
              </a:spcBef>
              <a:buFont typeface="Wingdings" pitchFamily="2" charset="2"/>
              <a:buAutoNum type="arabicPeriod"/>
              <a:defRPr/>
            </a:pPr>
            <a:r>
              <a:rPr lang="en-US" altLang="ko-KR" sz="2800" dirty="0" smtClean="0">
                <a:solidFill>
                  <a:srgbClr val="0000FF"/>
                </a:solidFill>
              </a:rPr>
              <a:t>Mobile OS/Platform Competition</a:t>
            </a:r>
          </a:p>
          <a:p>
            <a:pPr marL="457200" indent="-457200" eaLnBrk="1" hangingPunct="1">
              <a:spcBef>
                <a:spcPct val="10000"/>
              </a:spcBef>
              <a:buFont typeface="Wingdings" pitchFamily="2" charset="2"/>
              <a:buAutoNum type="arabicPeriod"/>
              <a:defRPr/>
            </a:pPr>
            <a:r>
              <a:rPr lang="en-US" altLang="ko-KR" sz="2800" dirty="0" smtClean="0">
                <a:solidFill>
                  <a:srgbClr val="0000FF"/>
                </a:solidFill>
              </a:rPr>
              <a:t>Smartphone Analysis</a:t>
            </a:r>
            <a:r>
              <a:rPr lang="ko-KR" altLang="en-US" sz="2800" dirty="0" smtClean="0">
                <a:solidFill>
                  <a:srgbClr val="0000FF"/>
                </a:solidFill>
              </a:rPr>
              <a:t> </a:t>
            </a:r>
            <a:endParaRPr lang="en-US" altLang="ko-KR" sz="2800" dirty="0" smtClean="0">
              <a:solidFill>
                <a:srgbClr val="0000FF"/>
              </a:solidFill>
            </a:endParaRPr>
          </a:p>
          <a:p>
            <a:pPr marL="457200" indent="-457200" eaLnBrk="1" hangingPunct="1">
              <a:spcBef>
                <a:spcPct val="10000"/>
              </a:spcBef>
              <a:buFont typeface="Wingdings" pitchFamily="2" charset="2"/>
              <a:buAutoNum type="arabicPeriod"/>
              <a:defRPr/>
            </a:pPr>
            <a:r>
              <a:rPr lang="en-US" altLang="ko-KR" sz="2800" dirty="0" smtClean="0">
                <a:solidFill>
                  <a:srgbClr val="0000FF"/>
                </a:solidFill>
              </a:rPr>
              <a:t>Mobile Ecosystem</a:t>
            </a:r>
          </a:p>
          <a:p>
            <a:pPr marL="457200" indent="-457200" eaLnBrk="1" hangingPunct="1">
              <a:spcBef>
                <a:spcPct val="10000"/>
              </a:spcBef>
              <a:buFont typeface="Wingdings" pitchFamily="2" charset="2"/>
              <a:buAutoNum type="arabicPeriod"/>
              <a:defRPr/>
            </a:pPr>
            <a:r>
              <a:rPr lang="en-US" altLang="ko-KR" sz="2800" dirty="0" smtClean="0">
                <a:solidFill>
                  <a:srgbClr val="0000FF"/>
                </a:solidFill>
              </a:rPr>
              <a:t>Smartphone Services</a:t>
            </a:r>
          </a:p>
          <a:p>
            <a:pPr eaLnBrk="1" hangingPunct="1">
              <a:spcBef>
                <a:spcPct val="10000"/>
              </a:spcBef>
              <a:defRPr/>
            </a:pPr>
            <a:endParaRPr lang="en-US" altLang="ko-KR" sz="2800" dirty="0" smtClean="0">
              <a:solidFill>
                <a:srgbClr val="0000FF"/>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Previous Mobile Ecosystem</a:t>
            </a:r>
            <a:endParaRPr lang="ko-KR" altLang="en-US" dirty="0"/>
          </a:p>
        </p:txBody>
      </p:sp>
      <p:sp>
        <p:nvSpPr>
          <p:cNvPr id="3" name="내용 개체 틀 2"/>
          <p:cNvSpPr>
            <a:spLocks noGrp="1"/>
          </p:cNvSpPr>
          <p:nvPr>
            <p:ph idx="1"/>
          </p:nvPr>
        </p:nvSpPr>
        <p:spPr/>
        <p:txBody>
          <a:bodyPr/>
          <a:lstStyle/>
          <a:p>
            <a:r>
              <a:rPr lang="en-US" altLang="ko-KR" dirty="0" smtClean="0"/>
              <a:t>Independent formation, lack of mutual cooperation</a:t>
            </a:r>
          </a:p>
          <a:p>
            <a:pPr marL="0" indent="0">
              <a:buNone/>
            </a:pPr>
            <a:endParaRPr lang="en-US" altLang="ko-KR" dirty="0" smtClean="0"/>
          </a:p>
        </p:txBody>
      </p:sp>
      <p:sp>
        <p:nvSpPr>
          <p:cNvPr id="4" name="슬라이드 번호 개체 틀 3"/>
          <p:cNvSpPr>
            <a:spLocks noGrp="1"/>
          </p:cNvSpPr>
          <p:nvPr>
            <p:ph type="sldNum" sz="quarter" idx="10"/>
          </p:nvPr>
        </p:nvSpPr>
        <p:spPr/>
        <p:txBody>
          <a:bodyPr/>
          <a:lstStyle/>
          <a:p>
            <a:pPr>
              <a:defRPr/>
            </a:pPr>
            <a:fld id="{3C836B46-66C1-4425-924D-375499AD3176}" type="slidenum">
              <a:rPr lang="en-US" altLang="ko-KR" smtClean="0"/>
              <a:pPr>
                <a:defRPr/>
              </a:pPr>
              <a:t>20</a:t>
            </a:fld>
            <a:r>
              <a:rPr lang="en-US" altLang="ko-KR" smtClean="0"/>
              <a:t> / 32</a:t>
            </a:r>
            <a:endParaRPr lang="en-US" altLang="ko-KR" dirty="0"/>
          </a:p>
        </p:txBody>
      </p:sp>
      <p:grpSp>
        <p:nvGrpSpPr>
          <p:cNvPr id="98" name="그룹 97"/>
          <p:cNvGrpSpPr/>
          <p:nvPr/>
        </p:nvGrpSpPr>
        <p:grpSpPr>
          <a:xfrm>
            <a:off x="539552" y="1556792"/>
            <a:ext cx="8823147" cy="4320480"/>
            <a:chOff x="251520" y="1196752"/>
            <a:chExt cx="8823147" cy="4320480"/>
          </a:xfrm>
        </p:grpSpPr>
        <p:grpSp>
          <p:nvGrpSpPr>
            <p:cNvPr id="5" name="그룹 23"/>
            <p:cNvGrpSpPr/>
            <p:nvPr/>
          </p:nvGrpSpPr>
          <p:grpSpPr>
            <a:xfrm>
              <a:off x="4469131" y="2266337"/>
              <a:ext cx="1080119" cy="730615"/>
              <a:chOff x="5004051" y="1628800"/>
              <a:chExt cx="1944215" cy="1315106"/>
            </a:xfrm>
          </p:grpSpPr>
          <p:grpSp>
            <p:nvGrpSpPr>
              <p:cNvPr id="6" name="그룹 15"/>
              <p:cNvGrpSpPr/>
              <p:nvPr/>
            </p:nvGrpSpPr>
            <p:grpSpPr>
              <a:xfrm>
                <a:off x="5004055" y="1874126"/>
                <a:ext cx="1944215" cy="1069780"/>
                <a:chOff x="2555776" y="1905581"/>
                <a:chExt cx="3104832" cy="1708397"/>
              </a:xfrm>
            </p:grpSpPr>
            <p:pic>
              <p:nvPicPr>
                <p:cNvPr id="8" name="Picture 8" descr="http://t1.gstatic.com/images?q=tbn:ANd9GcSj6PdZhJl0WX8tZ883u6HzYgeRKhqvhQ7uQJlb5bHMZKeFVe4&amp;t=1&amp;usg=__DuZrN7b9864d2qWggqjY61EAIok="/>
                <p:cNvPicPr>
                  <a:picLocks noChangeAspect="1" noChangeArrowheads="1"/>
                </p:cNvPicPr>
                <p:nvPr/>
              </p:nvPicPr>
              <p:blipFill>
                <a:blip r:embed="rId3" cstate="print"/>
                <a:srcRect/>
                <a:stretch>
                  <a:fillRect/>
                </a:stretch>
              </p:blipFill>
              <p:spPr bwMode="auto">
                <a:xfrm>
                  <a:off x="2555776" y="1905581"/>
                  <a:ext cx="1512168" cy="1002633"/>
                </a:xfrm>
                <a:prstGeom prst="rect">
                  <a:avLst/>
                </a:prstGeom>
                <a:noFill/>
              </p:spPr>
            </p:pic>
            <p:pic>
              <p:nvPicPr>
                <p:cNvPr id="9" name="Picture 10" descr="http://t1.gstatic.com/images?q=tbn:ANd9GcSFdMGoHTma_I0nml6a79iRUyxxXS_kkNdFm4H4lg6MUzHpWBg&amp;t=1&amp;usg=__gZh5DSrw9jkWzHu1Qd4YqGd6ILA="/>
                <p:cNvPicPr>
                  <a:picLocks noChangeAspect="1" noChangeArrowheads="1"/>
                </p:cNvPicPr>
                <p:nvPr/>
              </p:nvPicPr>
              <p:blipFill>
                <a:blip r:embed="rId4" cstate="print"/>
                <a:srcRect/>
                <a:stretch>
                  <a:fillRect/>
                </a:stretch>
              </p:blipFill>
              <p:spPr bwMode="auto">
                <a:xfrm>
                  <a:off x="3995936" y="2193615"/>
                  <a:ext cx="1523890" cy="504054"/>
                </a:xfrm>
                <a:prstGeom prst="rect">
                  <a:avLst/>
                </a:prstGeom>
                <a:noFill/>
              </p:spPr>
            </p:pic>
            <p:pic>
              <p:nvPicPr>
                <p:cNvPr id="10" name="Picture 12" descr="http://t0.gstatic.com/images?q=tbn:ANd9GcTIJqPylzMe7w6L9z_kVxayaRQY-2HVzC9GZFbarrvtVzOp_B4&amp;t=1&amp;usg=__HiFfxfBtmfygJRb_2FpXifUxBZY="/>
                <p:cNvPicPr>
                  <a:picLocks noChangeAspect="1" noChangeArrowheads="1"/>
                </p:cNvPicPr>
                <p:nvPr/>
              </p:nvPicPr>
              <p:blipFill>
                <a:blip r:embed="rId5" cstate="print"/>
                <a:srcRect/>
                <a:stretch>
                  <a:fillRect/>
                </a:stretch>
              </p:blipFill>
              <p:spPr bwMode="auto">
                <a:xfrm>
                  <a:off x="2987823" y="2758447"/>
                  <a:ext cx="1224135" cy="855531"/>
                </a:xfrm>
                <a:prstGeom prst="rect">
                  <a:avLst/>
                </a:prstGeom>
                <a:noFill/>
              </p:spPr>
            </p:pic>
            <p:pic>
              <p:nvPicPr>
                <p:cNvPr id="11" name="Picture 26" descr="http://www.smartphonenow.kr/wp-content/uploads/2010/05/pantech_logo.jpg"/>
                <p:cNvPicPr>
                  <a:picLocks noChangeAspect="1" noChangeArrowheads="1"/>
                </p:cNvPicPr>
                <p:nvPr/>
              </p:nvPicPr>
              <p:blipFill>
                <a:blip r:embed="rId6" cstate="print"/>
                <a:srcRect/>
                <a:stretch>
                  <a:fillRect/>
                </a:stretch>
              </p:blipFill>
              <p:spPr bwMode="auto">
                <a:xfrm>
                  <a:off x="4211960" y="2830451"/>
                  <a:ext cx="1448648" cy="444252"/>
                </a:xfrm>
                <a:prstGeom prst="rect">
                  <a:avLst/>
                </a:prstGeom>
                <a:noFill/>
              </p:spPr>
            </p:pic>
          </p:grpSp>
          <p:pic>
            <p:nvPicPr>
              <p:cNvPr id="7" name="Picture 6" descr="http://t3.gstatic.com/images?q=tbn:ANd9GcQ-hrc1QdoWSMNWWQMC59DTBpKcjixouGfY_IZjMJxqScYnAds&amp;t=1&amp;usg=__82IEve1se8LGABJlXhivm6xo47o="/>
              <p:cNvPicPr>
                <a:picLocks noChangeAspect="1" noChangeArrowheads="1"/>
              </p:cNvPicPr>
              <p:nvPr/>
            </p:nvPicPr>
            <p:blipFill>
              <a:blip r:embed="rId7" cstate="print"/>
              <a:srcRect b="63615"/>
              <a:stretch>
                <a:fillRect/>
              </a:stretch>
            </p:blipFill>
            <p:spPr bwMode="auto">
              <a:xfrm>
                <a:off x="5220072" y="1628800"/>
                <a:ext cx="1610405" cy="405816"/>
              </a:xfrm>
              <a:prstGeom prst="rect">
                <a:avLst/>
              </a:prstGeom>
              <a:noFill/>
            </p:spPr>
          </p:pic>
        </p:grpSp>
        <p:grpSp>
          <p:nvGrpSpPr>
            <p:cNvPr id="12" name="그룹 11"/>
            <p:cNvGrpSpPr/>
            <p:nvPr/>
          </p:nvGrpSpPr>
          <p:grpSpPr>
            <a:xfrm>
              <a:off x="5549251" y="2060848"/>
              <a:ext cx="1108237" cy="2996904"/>
              <a:chOff x="6632115" y="1332538"/>
              <a:chExt cx="1108237" cy="2996904"/>
            </a:xfrm>
          </p:grpSpPr>
          <p:pic>
            <p:nvPicPr>
              <p:cNvPr id="13" name="Picture 17" descr="http://www.humetro.busan.kr/korea/img/10/01_01_p02.gif"/>
              <p:cNvPicPr>
                <a:picLocks noChangeAspect="1" noChangeArrowheads="1"/>
              </p:cNvPicPr>
              <p:nvPr/>
            </p:nvPicPr>
            <p:blipFill>
              <a:blip r:embed="rId8" cstate="print"/>
              <a:srcRect t="76804" r="81492" b="8137"/>
              <a:stretch>
                <a:fillRect/>
              </a:stretch>
            </p:blipFill>
            <p:spPr bwMode="auto">
              <a:xfrm>
                <a:off x="6708365" y="3636794"/>
                <a:ext cx="900443" cy="692648"/>
              </a:xfrm>
              <a:prstGeom prst="rect">
                <a:avLst/>
              </a:prstGeom>
              <a:noFill/>
            </p:spPr>
          </p:pic>
          <p:pic>
            <p:nvPicPr>
              <p:cNvPr id="14" name="Picture 17" descr="http://www.humetro.busan.kr/korea/img/10/01_01_p02.gif"/>
              <p:cNvPicPr>
                <a:picLocks noChangeAspect="1" noChangeArrowheads="1"/>
              </p:cNvPicPr>
              <p:nvPr/>
            </p:nvPicPr>
            <p:blipFill>
              <a:blip r:embed="rId8" cstate="print"/>
              <a:srcRect t="43673" r="77220" b="45785"/>
              <a:stretch>
                <a:fillRect/>
              </a:stretch>
            </p:blipFill>
            <p:spPr bwMode="auto">
              <a:xfrm>
                <a:off x="6632115" y="2431860"/>
                <a:ext cx="1108237" cy="484854"/>
              </a:xfrm>
              <a:prstGeom prst="rect">
                <a:avLst/>
              </a:prstGeom>
              <a:noFill/>
            </p:spPr>
          </p:pic>
          <p:pic>
            <p:nvPicPr>
              <p:cNvPr id="15" name="Picture 17" descr="http://www.humetro.busan.kr/korea/img/10/01_01_p02.gif"/>
              <p:cNvPicPr>
                <a:picLocks noChangeAspect="1" noChangeArrowheads="1"/>
              </p:cNvPicPr>
              <p:nvPr/>
            </p:nvPicPr>
            <p:blipFill>
              <a:blip r:embed="rId8" cstate="print"/>
              <a:srcRect t="12048" r="78644" b="77410"/>
              <a:stretch>
                <a:fillRect/>
              </a:stretch>
            </p:blipFill>
            <p:spPr bwMode="auto">
              <a:xfrm>
                <a:off x="6662976" y="1332538"/>
                <a:ext cx="1038973" cy="484854"/>
              </a:xfrm>
              <a:prstGeom prst="rect">
                <a:avLst/>
              </a:prstGeom>
              <a:noFill/>
            </p:spPr>
          </p:pic>
        </p:grpSp>
        <p:pic>
          <p:nvPicPr>
            <p:cNvPr id="17" name="Picture 13" descr="http://cfs7.tistory.com/upload_control/download.blog?fhandle=YmxvZzEwOTA5QGZzNy50aXN0b3J5LmNvbTovYXR0YWNoLzAvMDcwMDAwMDAwMDAxLmpwZw%3D%3D"/>
            <p:cNvPicPr>
              <a:picLocks noChangeAspect="1" noChangeArrowheads="1"/>
            </p:cNvPicPr>
            <p:nvPr/>
          </p:nvPicPr>
          <p:blipFill>
            <a:blip r:embed="rId9" cstate="print"/>
            <a:srcRect l="24025" t="6407" r="24721" b="71170"/>
            <a:stretch>
              <a:fillRect/>
            </a:stretch>
          </p:blipFill>
          <p:spPr bwMode="auto">
            <a:xfrm>
              <a:off x="2349677" y="2308625"/>
              <a:ext cx="1097517" cy="480150"/>
            </a:xfrm>
            <a:prstGeom prst="rect">
              <a:avLst/>
            </a:prstGeom>
            <a:noFill/>
          </p:spPr>
        </p:pic>
        <p:pic>
          <p:nvPicPr>
            <p:cNvPr id="18" name="Picture 13" descr="http://cfs7.tistory.com/upload_control/download.blog?fhandle=YmxvZzEwOTA5QGZzNy50aXN0b3J5LmNvbTovYXR0YWNoLzAvMDcwMDAwMDAwMDAxLmpwZw%3D%3D"/>
            <p:cNvPicPr>
              <a:picLocks noChangeAspect="1" noChangeArrowheads="1"/>
            </p:cNvPicPr>
            <p:nvPr/>
          </p:nvPicPr>
          <p:blipFill>
            <a:blip r:embed="rId9" cstate="print"/>
            <a:srcRect l="27042" t="38254" r="24908" b="44128"/>
            <a:stretch>
              <a:fillRect/>
            </a:stretch>
          </p:blipFill>
          <p:spPr bwMode="auto">
            <a:xfrm>
              <a:off x="2422696" y="3610219"/>
              <a:ext cx="880482" cy="322837"/>
            </a:xfrm>
            <a:prstGeom prst="rect">
              <a:avLst/>
            </a:prstGeom>
            <a:noFill/>
          </p:spPr>
        </p:pic>
        <p:pic>
          <p:nvPicPr>
            <p:cNvPr id="19" name="Picture 13" descr="http://cfs7.tistory.com/upload_control/download.blog?fhandle=YmxvZzEwOTA5QGZzNy50aXN0b3J5LmNvbTovYXR0YWNoLzAvMDcwMDAwMDAwMDAxLmpwZw%3D%3D"/>
            <p:cNvPicPr>
              <a:picLocks noChangeAspect="1" noChangeArrowheads="1"/>
            </p:cNvPicPr>
            <p:nvPr/>
          </p:nvPicPr>
          <p:blipFill>
            <a:blip r:embed="rId9" cstate="print"/>
            <a:srcRect l="9237" t="62092" r="10679" b="18688"/>
            <a:stretch>
              <a:fillRect/>
            </a:stretch>
          </p:blipFill>
          <p:spPr bwMode="auto">
            <a:xfrm>
              <a:off x="2123728" y="4816608"/>
              <a:ext cx="1467482" cy="352193"/>
            </a:xfrm>
            <a:prstGeom prst="rect">
              <a:avLst/>
            </a:prstGeom>
            <a:noFill/>
          </p:spPr>
        </p:pic>
        <p:grpSp>
          <p:nvGrpSpPr>
            <p:cNvPr id="20" name="그룹 48"/>
            <p:cNvGrpSpPr/>
            <p:nvPr/>
          </p:nvGrpSpPr>
          <p:grpSpPr>
            <a:xfrm>
              <a:off x="323528" y="2171768"/>
              <a:ext cx="831178" cy="919645"/>
              <a:chOff x="1547664" y="1700808"/>
              <a:chExt cx="864096" cy="956067"/>
            </a:xfrm>
          </p:grpSpPr>
          <p:pic>
            <p:nvPicPr>
              <p:cNvPr id="21" name="Picture 6" descr="C:\Users\giwone\AppData\Local\Microsoft\Windows\Temporary Internet Files\Content.IE5\IP381HFL\MC900431511[1].png"/>
              <p:cNvPicPr>
                <a:picLocks noChangeAspect="1" noChangeArrowheads="1"/>
              </p:cNvPicPr>
              <p:nvPr/>
            </p:nvPicPr>
            <p:blipFill>
              <a:blip r:embed="rId10" cstate="print"/>
              <a:srcRect/>
              <a:stretch>
                <a:fillRect/>
              </a:stretch>
            </p:blipFill>
            <p:spPr bwMode="auto">
              <a:xfrm>
                <a:off x="1547664" y="1700808"/>
                <a:ext cx="432048" cy="432048"/>
              </a:xfrm>
              <a:prstGeom prst="rect">
                <a:avLst/>
              </a:prstGeom>
              <a:noFill/>
            </p:spPr>
          </p:pic>
          <p:pic>
            <p:nvPicPr>
              <p:cNvPr id="22" name="Picture 7" descr="C:\Users\giwone\AppData\Local\Microsoft\Windows\Temporary Internet Files\Content.IE5\PSJ1FFHL\MC900416380[1].wmf"/>
              <p:cNvPicPr>
                <a:picLocks noChangeAspect="1" noChangeArrowheads="1"/>
              </p:cNvPicPr>
              <p:nvPr/>
            </p:nvPicPr>
            <p:blipFill>
              <a:blip r:embed="rId11" cstate="print"/>
              <a:srcRect/>
              <a:stretch>
                <a:fillRect/>
              </a:stretch>
            </p:blipFill>
            <p:spPr bwMode="auto">
              <a:xfrm>
                <a:off x="2078904" y="1700808"/>
                <a:ext cx="332856" cy="360040"/>
              </a:xfrm>
              <a:prstGeom prst="rect">
                <a:avLst/>
              </a:prstGeom>
              <a:noFill/>
            </p:spPr>
          </p:pic>
          <p:pic>
            <p:nvPicPr>
              <p:cNvPr id="23" name="Picture 9" descr="C:\Users\giwone\AppData\Local\Microsoft\Windows\Temporary Internet Files\Content.IE5\OR4EJN0Q\MC900286932[1].wmf"/>
              <p:cNvPicPr>
                <a:picLocks noChangeAspect="1" noChangeArrowheads="1"/>
              </p:cNvPicPr>
              <p:nvPr/>
            </p:nvPicPr>
            <p:blipFill>
              <a:blip r:embed="rId12" cstate="print"/>
              <a:srcRect/>
              <a:stretch>
                <a:fillRect/>
              </a:stretch>
            </p:blipFill>
            <p:spPr bwMode="auto">
              <a:xfrm>
                <a:off x="1772243" y="2224827"/>
                <a:ext cx="564339" cy="432048"/>
              </a:xfrm>
              <a:prstGeom prst="rect">
                <a:avLst/>
              </a:prstGeom>
              <a:noFill/>
            </p:spPr>
          </p:pic>
        </p:grpSp>
        <p:sp>
          <p:nvSpPr>
            <p:cNvPr id="24" name="TextBox 23"/>
            <p:cNvSpPr txBox="1"/>
            <p:nvPr/>
          </p:nvSpPr>
          <p:spPr>
            <a:xfrm>
              <a:off x="294199" y="1196752"/>
              <a:ext cx="1253465" cy="707886"/>
            </a:xfrm>
            <a:prstGeom prst="rect">
              <a:avLst/>
            </a:prstGeom>
            <a:noFill/>
          </p:spPr>
          <p:txBody>
            <a:bodyPr wrap="square" rtlCol="0">
              <a:spAutoFit/>
            </a:bodyPr>
            <a:lstStyle/>
            <a:p>
              <a:r>
                <a:rPr lang="en-US" altLang="ko-KR" sz="2000" b="1" dirty="0" smtClean="0"/>
                <a:t>Supplier</a:t>
              </a:r>
              <a:br>
                <a:rPr lang="en-US" altLang="ko-KR" sz="2000" b="1" dirty="0" smtClean="0"/>
              </a:br>
              <a:r>
                <a:rPr lang="en-US" altLang="ko-KR" sz="2000" b="1" dirty="0" smtClean="0"/>
                <a:t>(CP)</a:t>
              </a:r>
              <a:endParaRPr lang="ko-KR" altLang="en-US" sz="2000" b="1" dirty="0"/>
            </a:p>
          </p:txBody>
        </p:sp>
        <p:sp>
          <p:nvSpPr>
            <p:cNvPr id="25" name="TextBox 24"/>
            <p:cNvSpPr txBox="1"/>
            <p:nvPr/>
          </p:nvSpPr>
          <p:spPr>
            <a:xfrm>
              <a:off x="2195736" y="1350640"/>
              <a:ext cx="1181457" cy="400110"/>
            </a:xfrm>
            <a:prstGeom prst="rect">
              <a:avLst/>
            </a:prstGeom>
            <a:noFill/>
          </p:spPr>
          <p:txBody>
            <a:bodyPr wrap="square" rtlCol="0">
              <a:spAutoFit/>
            </a:bodyPr>
            <a:lstStyle/>
            <a:p>
              <a:r>
                <a:rPr lang="en-US" altLang="ko-KR" sz="2000" b="1" dirty="0" smtClean="0"/>
                <a:t>Telecom</a:t>
              </a:r>
              <a:endParaRPr lang="ko-KR" altLang="en-US" sz="2000" b="1" dirty="0"/>
            </a:p>
          </p:txBody>
        </p:sp>
        <p:sp>
          <p:nvSpPr>
            <p:cNvPr id="26" name="TextBox 25"/>
            <p:cNvSpPr txBox="1"/>
            <p:nvPr/>
          </p:nvSpPr>
          <p:spPr>
            <a:xfrm>
              <a:off x="4032811" y="1340768"/>
              <a:ext cx="1901537" cy="400110"/>
            </a:xfrm>
            <a:prstGeom prst="rect">
              <a:avLst/>
            </a:prstGeom>
            <a:noFill/>
          </p:spPr>
          <p:txBody>
            <a:bodyPr wrap="square" rtlCol="0">
              <a:spAutoFit/>
            </a:bodyPr>
            <a:lstStyle/>
            <a:p>
              <a:r>
                <a:rPr lang="en-US" altLang="ko-KR" sz="2000" b="1" dirty="0" smtClean="0"/>
                <a:t>Manufacturer</a:t>
              </a:r>
            </a:p>
          </p:txBody>
        </p:sp>
        <p:sp>
          <p:nvSpPr>
            <p:cNvPr id="27" name="TextBox 26"/>
            <p:cNvSpPr txBox="1"/>
            <p:nvPr/>
          </p:nvSpPr>
          <p:spPr>
            <a:xfrm>
              <a:off x="6156176" y="1340768"/>
              <a:ext cx="1469489" cy="400110"/>
            </a:xfrm>
            <a:prstGeom prst="rect">
              <a:avLst/>
            </a:prstGeom>
            <a:noFill/>
          </p:spPr>
          <p:txBody>
            <a:bodyPr wrap="square" rtlCol="0">
              <a:spAutoFit/>
            </a:bodyPr>
            <a:lstStyle/>
            <a:p>
              <a:r>
                <a:rPr lang="en-US" altLang="ko-KR" sz="2000" b="1" dirty="0" smtClean="0"/>
                <a:t>Customer</a:t>
              </a:r>
            </a:p>
          </p:txBody>
        </p:sp>
        <p:grpSp>
          <p:nvGrpSpPr>
            <p:cNvPr id="28" name="그룹 48"/>
            <p:cNvGrpSpPr/>
            <p:nvPr/>
          </p:nvGrpSpPr>
          <p:grpSpPr>
            <a:xfrm>
              <a:off x="323528" y="3318080"/>
              <a:ext cx="831178" cy="919645"/>
              <a:chOff x="1547664" y="1700808"/>
              <a:chExt cx="864096" cy="956067"/>
            </a:xfrm>
          </p:grpSpPr>
          <p:pic>
            <p:nvPicPr>
              <p:cNvPr id="29" name="Picture 6" descr="C:\Users\giwone\AppData\Local\Microsoft\Windows\Temporary Internet Files\Content.IE5\IP381HFL\MC900431511[1].png"/>
              <p:cNvPicPr>
                <a:picLocks noChangeAspect="1" noChangeArrowheads="1"/>
              </p:cNvPicPr>
              <p:nvPr/>
            </p:nvPicPr>
            <p:blipFill>
              <a:blip r:embed="rId10" cstate="print"/>
              <a:srcRect/>
              <a:stretch>
                <a:fillRect/>
              </a:stretch>
            </p:blipFill>
            <p:spPr bwMode="auto">
              <a:xfrm>
                <a:off x="1547664" y="1700808"/>
                <a:ext cx="432048" cy="432048"/>
              </a:xfrm>
              <a:prstGeom prst="rect">
                <a:avLst/>
              </a:prstGeom>
              <a:noFill/>
            </p:spPr>
          </p:pic>
          <p:pic>
            <p:nvPicPr>
              <p:cNvPr id="30" name="Picture 7" descr="C:\Users\giwone\AppData\Local\Microsoft\Windows\Temporary Internet Files\Content.IE5\PSJ1FFHL\MC900416380[1].wmf"/>
              <p:cNvPicPr>
                <a:picLocks noChangeAspect="1" noChangeArrowheads="1"/>
              </p:cNvPicPr>
              <p:nvPr/>
            </p:nvPicPr>
            <p:blipFill>
              <a:blip r:embed="rId11" cstate="print"/>
              <a:srcRect/>
              <a:stretch>
                <a:fillRect/>
              </a:stretch>
            </p:blipFill>
            <p:spPr bwMode="auto">
              <a:xfrm>
                <a:off x="2078904" y="1700808"/>
                <a:ext cx="332856" cy="360040"/>
              </a:xfrm>
              <a:prstGeom prst="rect">
                <a:avLst/>
              </a:prstGeom>
              <a:noFill/>
            </p:spPr>
          </p:pic>
          <p:pic>
            <p:nvPicPr>
              <p:cNvPr id="31" name="Picture 9" descr="C:\Users\giwone\AppData\Local\Microsoft\Windows\Temporary Internet Files\Content.IE5\OR4EJN0Q\MC900286932[1].wmf"/>
              <p:cNvPicPr>
                <a:picLocks noChangeAspect="1" noChangeArrowheads="1"/>
              </p:cNvPicPr>
              <p:nvPr/>
            </p:nvPicPr>
            <p:blipFill>
              <a:blip r:embed="rId12" cstate="print"/>
              <a:srcRect/>
              <a:stretch>
                <a:fillRect/>
              </a:stretch>
            </p:blipFill>
            <p:spPr bwMode="auto">
              <a:xfrm>
                <a:off x="1772243" y="2224827"/>
                <a:ext cx="564339" cy="432048"/>
              </a:xfrm>
              <a:prstGeom prst="rect">
                <a:avLst/>
              </a:prstGeom>
              <a:noFill/>
            </p:spPr>
          </p:pic>
        </p:grpSp>
        <p:grpSp>
          <p:nvGrpSpPr>
            <p:cNvPr id="32" name="그룹 48"/>
            <p:cNvGrpSpPr/>
            <p:nvPr/>
          </p:nvGrpSpPr>
          <p:grpSpPr>
            <a:xfrm>
              <a:off x="323528" y="4545035"/>
              <a:ext cx="831178" cy="919645"/>
              <a:chOff x="1547664" y="1700808"/>
              <a:chExt cx="864096" cy="956067"/>
            </a:xfrm>
          </p:grpSpPr>
          <p:pic>
            <p:nvPicPr>
              <p:cNvPr id="33" name="Picture 6" descr="C:\Users\giwone\AppData\Local\Microsoft\Windows\Temporary Internet Files\Content.IE5\IP381HFL\MC900431511[1].png"/>
              <p:cNvPicPr>
                <a:picLocks noChangeAspect="1" noChangeArrowheads="1"/>
              </p:cNvPicPr>
              <p:nvPr/>
            </p:nvPicPr>
            <p:blipFill>
              <a:blip r:embed="rId10" cstate="print"/>
              <a:srcRect/>
              <a:stretch>
                <a:fillRect/>
              </a:stretch>
            </p:blipFill>
            <p:spPr bwMode="auto">
              <a:xfrm>
                <a:off x="1547664" y="1700808"/>
                <a:ext cx="432048" cy="432048"/>
              </a:xfrm>
              <a:prstGeom prst="rect">
                <a:avLst/>
              </a:prstGeom>
              <a:noFill/>
            </p:spPr>
          </p:pic>
          <p:pic>
            <p:nvPicPr>
              <p:cNvPr id="34" name="Picture 7" descr="C:\Users\giwone\AppData\Local\Microsoft\Windows\Temporary Internet Files\Content.IE5\PSJ1FFHL\MC900416380[1].wmf"/>
              <p:cNvPicPr>
                <a:picLocks noChangeAspect="1" noChangeArrowheads="1"/>
              </p:cNvPicPr>
              <p:nvPr/>
            </p:nvPicPr>
            <p:blipFill>
              <a:blip r:embed="rId11" cstate="print"/>
              <a:srcRect/>
              <a:stretch>
                <a:fillRect/>
              </a:stretch>
            </p:blipFill>
            <p:spPr bwMode="auto">
              <a:xfrm>
                <a:off x="2078904" y="1700808"/>
                <a:ext cx="332856" cy="360040"/>
              </a:xfrm>
              <a:prstGeom prst="rect">
                <a:avLst/>
              </a:prstGeom>
              <a:noFill/>
            </p:spPr>
          </p:pic>
          <p:pic>
            <p:nvPicPr>
              <p:cNvPr id="35" name="Picture 9" descr="C:\Users\giwone\AppData\Local\Microsoft\Windows\Temporary Internet Files\Content.IE5\OR4EJN0Q\MC900286932[1].wmf"/>
              <p:cNvPicPr>
                <a:picLocks noChangeAspect="1" noChangeArrowheads="1"/>
              </p:cNvPicPr>
              <p:nvPr/>
            </p:nvPicPr>
            <p:blipFill>
              <a:blip r:embed="rId12" cstate="print"/>
              <a:srcRect/>
              <a:stretch>
                <a:fillRect/>
              </a:stretch>
            </p:blipFill>
            <p:spPr bwMode="auto">
              <a:xfrm>
                <a:off x="1772243" y="2224827"/>
                <a:ext cx="564339" cy="432048"/>
              </a:xfrm>
              <a:prstGeom prst="rect">
                <a:avLst/>
              </a:prstGeom>
              <a:noFill/>
            </p:spPr>
          </p:pic>
        </p:grpSp>
        <p:grpSp>
          <p:nvGrpSpPr>
            <p:cNvPr id="36" name="그룹 23"/>
            <p:cNvGrpSpPr/>
            <p:nvPr/>
          </p:nvGrpSpPr>
          <p:grpSpPr>
            <a:xfrm>
              <a:off x="4469131" y="3356992"/>
              <a:ext cx="1080119" cy="730615"/>
              <a:chOff x="5004051" y="1628800"/>
              <a:chExt cx="1944215" cy="1315106"/>
            </a:xfrm>
          </p:grpSpPr>
          <p:grpSp>
            <p:nvGrpSpPr>
              <p:cNvPr id="37" name="그룹 15"/>
              <p:cNvGrpSpPr/>
              <p:nvPr/>
            </p:nvGrpSpPr>
            <p:grpSpPr>
              <a:xfrm>
                <a:off x="5004057" y="1874126"/>
                <a:ext cx="1944215" cy="1069780"/>
                <a:chOff x="2555776" y="1905581"/>
                <a:chExt cx="3104832" cy="1708397"/>
              </a:xfrm>
            </p:grpSpPr>
            <p:pic>
              <p:nvPicPr>
                <p:cNvPr id="39" name="Picture 8" descr="http://t1.gstatic.com/images?q=tbn:ANd9GcSj6PdZhJl0WX8tZ883u6HzYgeRKhqvhQ7uQJlb5bHMZKeFVe4&amp;t=1&amp;usg=__DuZrN7b9864d2qWggqjY61EAIok="/>
                <p:cNvPicPr>
                  <a:picLocks noChangeAspect="1" noChangeArrowheads="1"/>
                </p:cNvPicPr>
                <p:nvPr/>
              </p:nvPicPr>
              <p:blipFill>
                <a:blip r:embed="rId3" cstate="print"/>
                <a:srcRect/>
                <a:stretch>
                  <a:fillRect/>
                </a:stretch>
              </p:blipFill>
              <p:spPr bwMode="auto">
                <a:xfrm>
                  <a:off x="2555776" y="1905581"/>
                  <a:ext cx="1512168" cy="1002633"/>
                </a:xfrm>
                <a:prstGeom prst="rect">
                  <a:avLst/>
                </a:prstGeom>
                <a:noFill/>
              </p:spPr>
            </p:pic>
            <p:pic>
              <p:nvPicPr>
                <p:cNvPr id="40" name="Picture 10" descr="http://t1.gstatic.com/images?q=tbn:ANd9GcSFdMGoHTma_I0nml6a79iRUyxxXS_kkNdFm4H4lg6MUzHpWBg&amp;t=1&amp;usg=__gZh5DSrw9jkWzHu1Qd4YqGd6ILA="/>
                <p:cNvPicPr>
                  <a:picLocks noChangeAspect="1" noChangeArrowheads="1"/>
                </p:cNvPicPr>
                <p:nvPr/>
              </p:nvPicPr>
              <p:blipFill>
                <a:blip r:embed="rId4" cstate="print"/>
                <a:srcRect/>
                <a:stretch>
                  <a:fillRect/>
                </a:stretch>
              </p:blipFill>
              <p:spPr bwMode="auto">
                <a:xfrm>
                  <a:off x="3995936" y="2193615"/>
                  <a:ext cx="1523890" cy="504054"/>
                </a:xfrm>
                <a:prstGeom prst="rect">
                  <a:avLst/>
                </a:prstGeom>
                <a:noFill/>
              </p:spPr>
            </p:pic>
            <p:pic>
              <p:nvPicPr>
                <p:cNvPr id="41" name="Picture 12" descr="http://t0.gstatic.com/images?q=tbn:ANd9GcTIJqPylzMe7w6L9z_kVxayaRQY-2HVzC9GZFbarrvtVzOp_B4&amp;t=1&amp;usg=__HiFfxfBtmfygJRb_2FpXifUxBZY="/>
                <p:cNvPicPr>
                  <a:picLocks noChangeAspect="1" noChangeArrowheads="1"/>
                </p:cNvPicPr>
                <p:nvPr/>
              </p:nvPicPr>
              <p:blipFill>
                <a:blip r:embed="rId5" cstate="print"/>
                <a:srcRect/>
                <a:stretch>
                  <a:fillRect/>
                </a:stretch>
              </p:blipFill>
              <p:spPr bwMode="auto">
                <a:xfrm>
                  <a:off x="2987823" y="2758447"/>
                  <a:ext cx="1224135" cy="855531"/>
                </a:xfrm>
                <a:prstGeom prst="rect">
                  <a:avLst/>
                </a:prstGeom>
                <a:noFill/>
              </p:spPr>
            </p:pic>
            <p:pic>
              <p:nvPicPr>
                <p:cNvPr id="42" name="Picture 26" descr="http://www.smartphonenow.kr/wp-content/uploads/2010/05/pantech_logo.jpg"/>
                <p:cNvPicPr>
                  <a:picLocks noChangeAspect="1" noChangeArrowheads="1"/>
                </p:cNvPicPr>
                <p:nvPr/>
              </p:nvPicPr>
              <p:blipFill>
                <a:blip r:embed="rId6" cstate="print"/>
                <a:srcRect/>
                <a:stretch>
                  <a:fillRect/>
                </a:stretch>
              </p:blipFill>
              <p:spPr bwMode="auto">
                <a:xfrm>
                  <a:off x="4211960" y="2830451"/>
                  <a:ext cx="1448648" cy="444252"/>
                </a:xfrm>
                <a:prstGeom prst="rect">
                  <a:avLst/>
                </a:prstGeom>
                <a:noFill/>
              </p:spPr>
            </p:pic>
          </p:grpSp>
          <p:pic>
            <p:nvPicPr>
              <p:cNvPr id="38" name="Picture 6" descr="http://t3.gstatic.com/images?q=tbn:ANd9GcQ-hrc1QdoWSMNWWQMC59DTBpKcjixouGfY_IZjMJxqScYnAds&amp;t=1&amp;usg=__82IEve1se8LGABJlXhivm6xo47o="/>
              <p:cNvPicPr>
                <a:picLocks noChangeAspect="1" noChangeArrowheads="1"/>
              </p:cNvPicPr>
              <p:nvPr/>
            </p:nvPicPr>
            <p:blipFill>
              <a:blip r:embed="rId7" cstate="print"/>
              <a:srcRect b="63615"/>
              <a:stretch>
                <a:fillRect/>
              </a:stretch>
            </p:blipFill>
            <p:spPr bwMode="auto">
              <a:xfrm>
                <a:off x="5220072" y="1628800"/>
                <a:ext cx="1610405" cy="405816"/>
              </a:xfrm>
              <a:prstGeom prst="rect">
                <a:avLst/>
              </a:prstGeom>
              <a:noFill/>
            </p:spPr>
          </p:pic>
        </p:grpSp>
        <p:grpSp>
          <p:nvGrpSpPr>
            <p:cNvPr id="43" name="그룹 23"/>
            <p:cNvGrpSpPr/>
            <p:nvPr/>
          </p:nvGrpSpPr>
          <p:grpSpPr>
            <a:xfrm>
              <a:off x="4469131" y="4653136"/>
              <a:ext cx="1080119" cy="730615"/>
              <a:chOff x="5004051" y="1628800"/>
              <a:chExt cx="1944215" cy="1315106"/>
            </a:xfrm>
          </p:grpSpPr>
          <p:grpSp>
            <p:nvGrpSpPr>
              <p:cNvPr id="44" name="그룹 15"/>
              <p:cNvGrpSpPr/>
              <p:nvPr/>
            </p:nvGrpSpPr>
            <p:grpSpPr>
              <a:xfrm>
                <a:off x="5004059" y="1874126"/>
                <a:ext cx="1944215" cy="1069780"/>
                <a:chOff x="2555776" y="1905581"/>
                <a:chExt cx="3104832" cy="1708397"/>
              </a:xfrm>
            </p:grpSpPr>
            <p:pic>
              <p:nvPicPr>
                <p:cNvPr id="46" name="Picture 8" descr="http://t1.gstatic.com/images?q=tbn:ANd9GcSj6PdZhJl0WX8tZ883u6HzYgeRKhqvhQ7uQJlb5bHMZKeFVe4&amp;t=1&amp;usg=__DuZrN7b9864d2qWggqjY61EAIok="/>
                <p:cNvPicPr>
                  <a:picLocks noChangeAspect="1" noChangeArrowheads="1"/>
                </p:cNvPicPr>
                <p:nvPr/>
              </p:nvPicPr>
              <p:blipFill>
                <a:blip r:embed="rId3" cstate="print"/>
                <a:srcRect/>
                <a:stretch>
                  <a:fillRect/>
                </a:stretch>
              </p:blipFill>
              <p:spPr bwMode="auto">
                <a:xfrm>
                  <a:off x="2555776" y="1905581"/>
                  <a:ext cx="1512168" cy="1002633"/>
                </a:xfrm>
                <a:prstGeom prst="rect">
                  <a:avLst/>
                </a:prstGeom>
                <a:noFill/>
              </p:spPr>
            </p:pic>
            <p:pic>
              <p:nvPicPr>
                <p:cNvPr id="47" name="Picture 10" descr="http://t1.gstatic.com/images?q=tbn:ANd9GcSFdMGoHTma_I0nml6a79iRUyxxXS_kkNdFm4H4lg6MUzHpWBg&amp;t=1&amp;usg=__gZh5DSrw9jkWzHu1Qd4YqGd6ILA="/>
                <p:cNvPicPr>
                  <a:picLocks noChangeAspect="1" noChangeArrowheads="1"/>
                </p:cNvPicPr>
                <p:nvPr/>
              </p:nvPicPr>
              <p:blipFill>
                <a:blip r:embed="rId4" cstate="print"/>
                <a:srcRect/>
                <a:stretch>
                  <a:fillRect/>
                </a:stretch>
              </p:blipFill>
              <p:spPr bwMode="auto">
                <a:xfrm>
                  <a:off x="3995936" y="2193615"/>
                  <a:ext cx="1523890" cy="504054"/>
                </a:xfrm>
                <a:prstGeom prst="rect">
                  <a:avLst/>
                </a:prstGeom>
                <a:noFill/>
              </p:spPr>
            </p:pic>
            <p:pic>
              <p:nvPicPr>
                <p:cNvPr id="48" name="Picture 12" descr="http://t0.gstatic.com/images?q=tbn:ANd9GcTIJqPylzMe7w6L9z_kVxayaRQY-2HVzC9GZFbarrvtVzOp_B4&amp;t=1&amp;usg=__HiFfxfBtmfygJRb_2FpXifUxBZY="/>
                <p:cNvPicPr>
                  <a:picLocks noChangeAspect="1" noChangeArrowheads="1"/>
                </p:cNvPicPr>
                <p:nvPr/>
              </p:nvPicPr>
              <p:blipFill>
                <a:blip r:embed="rId5" cstate="print"/>
                <a:srcRect/>
                <a:stretch>
                  <a:fillRect/>
                </a:stretch>
              </p:blipFill>
              <p:spPr bwMode="auto">
                <a:xfrm>
                  <a:off x="2987823" y="2758447"/>
                  <a:ext cx="1224135" cy="855531"/>
                </a:xfrm>
                <a:prstGeom prst="rect">
                  <a:avLst/>
                </a:prstGeom>
                <a:noFill/>
              </p:spPr>
            </p:pic>
            <p:pic>
              <p:nvPicPr>
                <p:cNvPr id="49" name="Picture 26" descr="http://www.smartphonenow.kr/wp-content/uploads/2010/05/pantech_logo.jpg"/>
                <p:cNvPicPr>
                  <a:picLocks noChangeAspect="1" noChangeArrowheads="1"/>
                </p:cNvPicPr>
                <p:nvPr/>
              </p:nvPicPr>
              <p:blipFill>
                <a:blip r:embed="rId6" cstate="print"/>
                <a:srcRect/>
                <a:stretch>
                  <a:fillRect/>
                </a:stretch>
              </p:blipFill>
              <p:spPr bwMode="auto">
                <a:xfrm>
                  <a:off x="4211960" y="2830451"/>
                  <a:ext cx="1448648" cy="444252"/>
                </a:xfrm>
                <a:prstGeom prst="rect">
                  <a:avLst/>
                </a:prstGeom>
                <a:noFill/>
              </p:spPr>
            </p:pic>
          </p:grpSp>
          <p:pic>
            <p:nvPicPr>
              <p:cNvPr id="45" name="Picture 6" descr="http://t3.gstatic.com/images?q=tbn:ANd9GcQ-hrc1QdoWSMNWWQMC59DTBpKcjixouGfY_IZjMJxqScYnAds&amp;t=1&amp;usg=__82IEve1se8LGABJlXhivm6xo47o="/>
              <p:cNvPicPr>
                <a:picLocks noChangeAspect="1" noChangeArrowheads="1"/>
              </p:cNvPicPr>
              <p:nvPr/>
            </p:nvPicPr>
            <p:blipFill>
              <a:blip r:embed="rId7" cstate="print"/>
              <a:srcRect b="63615"/>
              <a:stretch>
                <a:fillRect/>
              </a:stretch>
            </p:blipFill>
            <p:spPr bwMode="auto">
              <a:xfrm>
                <a:off x="5220072" y="1628800"/>
                <a:ext cx="1610405" cy="405816"/>
              </a:xfrm>
              <a:prstGeom prst="rect">
                <a:avLst/>
              </a:prstGeom>
              <a:noFill/>
            </p:spPr>
          </p:pic>
        </p:grpSp>
        <p:cxnSp>
          <p:nvCxnSpPr>
            <p:cNvPr id="51" name="직선 화살표 연결선 50"/>
            <p:cNvCxnSpPr/>
            <p:nvPr/>
          </p:nvCxnSpPr>
          <p:spPr bwMode="auto">
            <a:xfrm>
              <a:off x="1403648" y="2492896"/>
              <a:ext cx="720080" cy="1588"/>
            </a:xfrm>
            <a:prstGeom prst="straightConnector1">
              <a:avLst/>
            </a:prstGeom>
            <a:noFill/>
            <a:ln w="9525" cap="flat" cmpd="sng" algn="ctr">
              <a:noFill/>
              <a:prstDash val="solid"/>
              <a:round/>
              <a:headEnd type="none" w="med" len="med"/>
              <a:tailEnd type="arrow"/>
            </a:ln>
            <a:effectLst/>
          </p:spPr>
        </p:cxnSp>
        <p:cxnSp>
          <p:nvCxnSpPr>
            <p:cNvPr id="52" name="직선 화살표 연결선 51"/>
            <p:cNvCxnSpPr/>
            <p:nvPr/>
          </p:nvCxnSpPr>
          <p:spPr bwMode="auto">
            <a:xfrm>
              <a:off x="1259632" y="2636912"/>
              <a:ext cx="864096" cy="1588"/>
            </a:xfrm>
            <a:prstGeom prst="straightConnector1">
              <a:avLst/>
            </a:prstGeom>
            <a:noFill/>
            <a:ln w="19050" cap="flat" cmpd="sng" algn="ctr">
              <a:solidFill>
                <a:srgbClr val="002060"/>
              </a:solidFill>
              <a:prstDash val="solid"/>
              <a:round/>
              <a:headEnd type="none" w="med" len="med"/>
              <a:tailEnd type="arrow"/>
            </a:ln>
            <a:effectLst/>
          </p:spPr>
        </p:cxnSp>
        <p:cxnSp>
          <p:nvCxnSpPr>
            <p:cNvPr id="53" name="직선 화살표 연결선 52"/>
            <p:cNvCxnSpPr/>
            <p:nvPr/>
          </p:nvCxnSpPr>
          <p:spPr bwMode="auto">
            <a:xfrm>
              <a:off x="1259632" y="3767996"/>
              <a:ext cx="864096" cy="1588"/>
            </a:xfrm>
            <a:prstGeom prst="straightConnector1">
              <a:avLst/>
            </a:prstGeom>
            <a:noFill/>
            <a:ln w="19050" cap="flat" cmpd="sng" algn="ctr">
              <a:solidFill>
                <a:srgbClr val="002060"/>
              </a:solidFill>
              <a:prstDash val="solid"/>
              <a:round/>
              <a:headEnd type="none" w="med" len="med"/>
              <a:tailEnd type="arrow"/>
            </a:ln>
            <a:effectLst/>
          </p:spPr>
        </p:cxnSp>
        <p:cxnSp>
          <p:nvCxnSpPr>
            <p:cNvPr id="54" name="직선 화살표 연결선 53"/>
            <p:cNvCxnSpPr/>
            <p:nvPr/>
          </p:nvCxnSpPr>
          <p:spPr bwMode="auto">
            <a:xfrm>
              <a:off x="1259632" y="5000555"/>
              <a:ext cx="864096" cy="1588"/>
            </a:xfrm>
            <a:prstGeom prst="straightConnector1">
              <a:avLst/>
            </a:prstGeom>
            <a:noFill/>
            <a:ln w="19050" cap="flat" cmpd="sng" algn="ctr">
              <a:solidFill>
                <a:srgbClr val="002060"/>
              </a:solidFill>
              <a:prstDash val="solid"/>
              <a:round/>
              <a:headEnd type="none" w="med" len="med"/>
              <a:tailEnd type="arrow"/>
            </a:ln>
            <a:effectLst/>
          </p:spPr>
        </p:cxnSp>
        <p:sp>
          <p:nvSpPr>
            <p:cNvPr id="55" name="TextBox 54"/>
            <p:cNvSpPr txBox="1"/>
            <p:nvPr/>
          </p:nvSpPr>
          <p:spPr>
            <a:xfrm>
              <a:off x="1092932" y="2215897"/>
              <a:ext cx="1127232" cy="276999"/>
            </a:xfrm>
            <a:prstGeom prst="rect">
              <a:avLst/>
            </a:prstGeom>
            <a:noFill/>
          </p:spPr>
          <p:txBody>
            <a:bodyPr wrap="none" rtlCol="0">
              <a:spAutoFit/>
            </a:bodyPr>
            <a:lstStyle/>
            <a:p>
              <a:r>
                <a:rPr lang="en-US" altLang="ko-KR" sz="1200" b="1" i="0" dirty="0" smtClean="0"/>
                <a:t>subordinated</a:t>
              </a:r>
              <a:endParaRPr lang="ko-KR" altLang="en-US" sz="1200" b="1" i="0" dirty="0"/>
            </a:p>
          </p:txBody>
        </p:sp>
        <p:sp>
          <p:nvSpPr>
            <p:cNvPr id="56" name="TextBox 55"/>
            <p:cNvSpPr txBox="1"/>
            <p:nvPr/>
          </p:nvSpPr>
          <p:spPr>
            <a:xfrm>
              <a:off x="1091190" y="3346981"/>
              <a:ext cx="1127232" cy="276999"/>
            </a:xfrm>
            <a:prstGeom prst="rect">
              <a:avLst/>
            </a:prstGeom>
            <a:noFill/>
          </p:spPr>
          <p:txBody>
            <a:bodyPr wrap="none" rtlCol="0">
              <a:spAutoFit/>
            </a:bodyPr>
            <a:lstStyle/>
            <a:p>
              <a:r>
                <a:rPr lang="en-US" altLang="ko-KR" sz="1200" b="1" i="0" dirty="0"/>
                <a:t>subordinated</a:t>
              </a:r>
              <a:endParaRPr lang="ko-KR" altLang="en-US" sz="1200" b="1" i="0" dirty="0"/>
            </a:p>
          </p:txBody>
        </p:sp>
        <p:sp>
          <p:nvSpPr>
            <p:cNvPr id="57" name="TextBox 56"/>
            <p:cNvSpPr txBox="1"/>
            <p:nvPr/>
          </p:nvSpPr>
          <p:spPr>
            <a:xfrm>
              <a:off x="1091190" y="4581128"/>
              <a:ext cx="1127232" cy="276999"/>
            </a:xfrm>
            <a:prstGeom prst="rect">
              <a:avLst/>
            </a:prstGeom>
            <a:noFill/>
          </p:spPr>
          <p:txBody>
            <a:bodyPr wrap="none" rtlCol="0">
              <a:spAutoFit/>
            </a:bodyPr>
            <a:lstStyle/>
            <a:p>
              <a:r>
                <a:rPr lang="en-US" altLang="ko-KR" sz="1200" b="1" i="0" dirty="0"/>
                <a:t>subordinated</a:t>
              </a:r>
              <a:endParaRPr lang="ko-KR" altLang="en-US" sz="1200" b="1" i="0" dirty="0"/>
            </a:p>
          </p:txBody>
        </p:sp>
        <p:cxnSp>
          <p:nvCxnSpPr>
            <p:cNvPr id="59" name="직선 화살표 연결선 58"/>
            <p:cNvCxnSpPr/>
            <p:nvPr/>
          </p:nvCxnSpPr>
          <p:spPr bwMode="auto">
            <a:xfrm>
              <a:off x="3779912" y="2492896"/>
              <a:ext cx="720080" cy="1588"/>
            </a:xfrm>
            <a:prstGeom prst="straightConnector1">
              <a:avLst/>
            </a:prstGeom>
            <a:noFill/>
            <a:ln w="9525" cap="flat" cmpd="sng" algn="ctr">
              <a:noFill/>
              <a:prstDash val="solid"/>
              <a:round/>
              <a:headEnd type="none" w="med" len="med"/>
              <a:tailEnd type="arrow"/>
            </a:ln>
            <a:effectLst/>
          </p:spPr>
        </p:cxnSp>
        <p:cxnSp>
          <p:nvCxnSpPr>
            <p:cNvPr id="60" name="직선 화살표 연결선 59"/>
            <p:cNvCxnSpPr/>
            <p:nvPr/>
          </p:nvCxnSpPr>
          <p:spPr bwMode="auto">
            <a:xfrm>
              <a:off x="3635896" y="2636912"/>
              <a:ext cx="864096" cy="1588"/>
            </a:xfrm>
            <a:prstGeom prst="straightConnector1">
              <a:avLst/>
            </a:prstGeom>
            <a:noFill/>
            <a:ln w="19050" cap="flat" cmpd="sng" algn="ctr">
              <a:solidFill>
                <a:srgbClr val="002060"/>
              </a:solidFill>
              <a:prstDash val="solid"/>
              <a:round/>
              <a:headEnd type="none" w="med" len="med"/>
              <a:tailEnd type="arrow"/>
            </a:ln>
            <a:effectLst/>
          </p:spPr>
        </p:cxnSp>
        <p:cxnSp>
          <p:nvCxnSpPr>
            <p:cNvPr id="61" name="직선 화살표 연결선 60"/>
            <p:cNvCxnSpPr/>
            <p:nvPr/>
          </p:nvCxnSpPr>
          <p:spPr bwMode="auto">
            <a:xfrm>
              <a:off x="3635896" y="3738662"/>
              <a:ext cx="864096" cy="1588"/>
            </a:xfrm>
            <a:prstGeom prst="straightConnector1">
              <a:avLst/>
            </a:prstGeom>
            <a:noFill/>
            <a:ln w="19050" cap="flat" cmpd="sng" algn="ctr">
              <a:solidFill>
                <a:srgbClr val="002060"/>
              </a:solidFill>
              <a:prstDash val="solid"/>
              <a:round/>
              <a:headEnd type="none" w="med" len="med"/>
              <a:tailEnd type="arrow"/>
            </a:ln>
            <a:effectLst/>
          </p:spPr>
        </p:cxnSp>
        <p:cxnSp>
          <p:nvCxnSpPr>
            <p:cNvPr id="62" name="직선 화살표 연결선 61"/>
            <p:cNvCxnSpPr/>
            <p:nvPr/>
          </p:nvCxnSpPr>
          <p:spPr bwMode="auto">
            <a:xfrm>
              <a:off x="3635896" y="5000555"/>
              <a:ext cx="864096" cy="1588"/>
            </a:xfrm>
            <a:prstGeom prst="straightConnector1">
              <a:avLst/>
            </a:prstGeom>
            <a:noFill/>
            <a:ln w="19050" cap="flat" cmpd="sng" algn="ctr">
              <a:solidFill>
                <a:srgbClr val="002060"/>
              </a:solidFill>
              <a:prstDash val="solid"/>
              <a:round/>
              <a:headEnd type="none" w="med" len="med"/>
              <a:tailEnd type="arrow"/>
            </a:ln>
            <a:effectLst/>
          </p:spPr>
        </p:cxnSp>
        <p:sp>
          <p:nvSpPr>
            <p:cNvPr id="63" name="TextBox 62"/>
            <p:cNvSpPr txBox="1"/>
            <p:nvPr/>
          </p:nvSpPr>
          <p:spPr>
            <a:xfrm>
              <a:off x="3334546" y="2215897"/>
              <a:ext cx="1396536" cy="276999"/>
            </a:xfrm>
            <a:prstGeom prst="rect">
              <a:avLst/>
            </a:prstGeom>
            <a:noFill/>
          </p:spPr>
          <p:txBody>
            <a:bodyPr wrap="none" rtlCol="0">
              <a:spAutoFit/>
            </a:bodyPr>
            <a:lstStyle/>
            <a:p>
              <a:r>
                <a:rPr lang="en-US" altLang="ko-KR" sz="1200" b="1" i="0" dirty="0" smtClean="0"/>
                <a:t>Dedicated device</a:t>
              </a:r>
            </a:p>
          </p:txBody>
        </p:sp>
        <p:sp>
          <p:nvSpPr>
            <p:cNvPr id="64" name="TextBox 63"/>
            <p:cNvSpPr txBox="1"/>
            <p:nvPr/>
          </p:nvSpPr>
          <p:spPr>
            <a:xfrm>
              <a:off x="3332802" y="3317647"/>
              <a:ext cx="1396537" cy="276999"/>
            </a:xfrm>
            <a:prstGeom prst="rect">
              <a:avLst/>
            </a:prstGeom>
            <a:noFill/>
          </p:spPr>
          <p:txBody>
            <a:bodyPr wrap="none" rtlCol="0">
              <a:spAutoFit/>
            </a:bodyPr>
            <a:lstStyle/>
            <a:p>
              <a:r>
                <a:rPr lang="en-US" altLang="ko-KR" sz="1200" b="1" i="0" dirty="0"/>
                <a:t>Dedicated device</a:t>
              </a:r>
            </a:p>
          </p:txBody>
        </p:sp>
        <p:sp>
          <p:nvSpPr>
            <p:cNvPr id="65" name="TextBox 64"/>
            <p:cNvSpPr txBox="1"/>
            <p:nvPr/>
          </p:nvSpPr>
          <p:spPr>
            <a:xfrm>
              <a:off x="3332802" y="4581128"/>
              <a:ext cx="1396537" cy="276999"/>
            </a:xfrm>
            <a:prstGeom prst="rect">
              <a:avLst/>
            </a:prstGeom>
            <a:noFill/>
          </p:spPr>
          <p:txBody>
            <a:bodyPr wrap="none" rtlCol="0">
              <a:spAutoFit/>
            </a:bodyPr>
            <a:lstStyle/>
            <a:p>
              <a:r>
                <a:rPr lang="en-US" altLang="ko-KR" sz="1200" b="1" i="0" dirty="0"/>
                <a:t>Dedicated device</a:t>
              </a:r>
            </a:p>
          </p:txBody>
        </p:sp>
        <p:cxnSp>
          <p:nvCxnSpPr>
            <p:cNvPr id="67" name="직선 화살표 연결선 66"/>
            <p:cNvCxnSpPr/>
            <p:nvPr/>
          </p:nvCxnSpPr>
          <p:spPr bwMode="auto">
            <a:xfrm>
              <a:off x="5796136" y="2494563"/>
              <a:ext cx="720080" cy="1588"/>
            </a:xfrm>
            <a:prstGeom prst="straightConnector1">
              <a:avLst/>
            </a:prstGeom>
            <a:noFill/>
            <a:ln w="9525" cap="flat" cmpd="sng" algn="ctr">
              <a:noFill/>
              <a:prstDash val="solid"/>
              <a:round/>
              <a:headEnd type="none" w="med" len="med"/>
              <a:tailEnd type="arrow"/>
            </a:ln>
            <a:effectLst/>
          </p:spPr>
        </p:cxnSp>
        <p:cxnSp>
          <p:nvCxnSpPr>
            <p:cNvPr id="68" name="직선 화살표 연결선 67"/>
            <p:cNvCxnSpPr/>
            <p:nvPr/>
          </p:nvCxnSpPr>
          <p:spPr bwMode="auto">
            <a:xfrm>
              <a:off x="5652120" y="2638579"/>
              <a:ext cx="864096" cy="1588"/>
            </a:xfrm>
            <a:prstGeom prst="straightConnector1">
              <a:avLst/>
            </a:prstGeom>
            <a:noFill/>
            <a:ln w="19050" cap="flat" cmpd="sng" algn="ctr">
              <a:solidFill>
                <a:srgbClr val="002060"/>
              </a:solidFill>
              <a:prstDash val="solid"/>
              <a:round/>
              <a:headEnd type="none" w="med" len="med"/>
              <a:tailEnd type="arrow"/>
            </a:ln>
            <a:effectLst/>
          </p:spPr>
        </p:cxnSp>
        <p:cxnSp>
          <p:nvCxnSpPr>
            <p:cNvPr id="69" name="직선 화살표 연결선 68"/>
            <p:cNvCxnSpPr/>
            <p:nvPr/>
          </p:nvCxnSpPr>
          <p:spPr bwMode="auto">
            <a:xfrm>
              <a:off x="5652120" y="3746216"/>
              <a:ext cx="864096" cy="1588"/>
            </a:xfrm>
            <a:prstGeom prst="straightConnector1">
              <a:avLst/>
            </a:prstGeom>
            <a:noFill/>
            <a:ln w="19050" cap="flat" cmpd="sng" algn="ctr">
              <a:solidFill>
                <a:srgbClr val="002060"/>
              </a:solidFill>
              <a:prstDash val="solid"/>
              <a:round/>
              <a:headEnd type="none" w="med" len="med"/>
              <a:tailEnd type="arrow"/>
            </a:ln>
            <a:effectLst/>
          </p:spPr>
        </p:cxnSp>
        <p:cxnSp>
          <p:nvCxnSpPr>
            <p:cNvPr id="70" name="직선 화살표 연결선 69"/>
            <p:cNvCxnSpPr/>
            <p:nvPr/>
          </p:nvCxnSpPr>
          <p:spPr bwMode="auto">
            <a:xfrm>
              <a:off x="5652120" y="5013176"/>
              <a:ext cx="864096" cy="1588"/>
            </a:xfrm>
            <a:prstGeom prst="straightConnector1">
              <a:avLst/>
            </a:prstGeom>
            <a:noFill/>
            <a:ln w="19050" cap="flat" cmpd="sng" algn="ctr">
              <a:solidFill>
                <a:srgbClr val="002060"/>
              </a:solidFill>
              <a:prstDash val="solid"/>
              <a:round/>
              <a:headEnd type="none" w="med" len="med"/>
              <a:tailEnd type="arrow"/>
            </a:ln>
            <a:effectLst/>
          </p:spPr>
        </p:cxnSp>
        <p:grpSp>
          <p:nvGrpSpPr>
            <p:cNvPr id="79" name="그룹 78"/>
            <p:cNvGrpSpPr/>
            <p:nvPr/>
          </p:nvGrpSpPr>
          <p:grpSpPr>
            <a:xfrm>
              <a:off x="6732240" y="2132856"/>
              <a:ext cx="813288" cy="820460"/>
              <a:chOff x="3424270" y="679503"/>
              <a:chExt cx="4752183" cy="4794093"/>
            </a:xfrm>
          </p:grpSpPr>
          <p:pic>
            <p:nvPicPr>
              <p:cNvPr id="99332" name="Picture 4" descr="C:\Users\giwone\AppData\Local\Microsoft\Windows\Temporary Internet Files\Content.IE5\IP381HFL\MC900423169[1].wmf"/>
              <p:cNvPicPr>
                <a:picLocks noChangeAspect="1" noChangeArrowheads="1"/>
              </p:cNvPicPr>
              <p:nvPr/>
            </p:nvPicPr>
            <p:blipFill>
              <a:blip r:embed="rId13" cstate="print"/>
              <a:srcRect/>
              <a:stretch>
                <a:fillRect/>
              </a:stretch>
            </p:blipFill>
            <p:spPr bwMode="auto">
              <a:xfrm>
                <a:off x="6348565" y="1556792"/>
                <a:ext cx="1827888" cy="1827887"/>
              </a:xfrm>
              <a:prstGeom prst="rect">
                <a:avLst/>
              </a:prstGeom>
              <a:noFill/>
            </p:spPr>
          </p:pic>
          <p:pic>
            <p:nvPicPr>
              <p:cNvPr id="99333" name="Picture 5" descr="C:\Users\giwone\AppData\Local\Microsoft\Windows\Temporary Internet Files\Content.IE5\OR4EJN0Q\MC900423157[1].wmf"/>
              <p:cNvPicPr>
                <a:picLocks noChangeAspect="1" noChangeArrowheads="1"/>
              </p:cNvPicPr>
              <p:nvPr/>
            </p:nvPicPr>
            <p:blipFill>
              <a:blip r:embed="rId14" cstate="print"/>
              <a:srcRect/>
              <a:stretch>
                <a:fillRect/>
              </a:stretch>
            </p:blipFill>
            <p:spPr bwMode="auto">
              <a:xfrm>
                <a:off x="4886418" y="679503"/>
                <a:ext cx="1827888" cy="1827887"/>
              </a:xfrm>
              <a:prstGeom prst="rect">
                <a:avLst/>
              </a:prstGeom>
              <a:noFill/>
            </p:spPr>
          </p:pic>
          <p:pic>
            <p:nvPicPr>
              <p:cNvPr id="99334" name="Picture 6" descr="C:\Users\giwone\AppData\Local\Microsoft\Windows\Temporary Internet Files\Content.IE5\PSJ1FFHL\MC900433819[1].png"/>
              <p:cNvPicPr>
                <a:picLocks noChangeAspect="1" noChangeArrowheads="1"/>
              </p:cNvPicPr>
              <p:nvPr/>
            </p:nvPicPr>
            <p:blipFill>
              <a:blip r:embed="rId15" cstate="print"/>
              <a:srcRect/>
              <a:stretch>
                <a:fillRect/>
              </a:stretch>
            </p:blipFill>
            <p:spPr bwMode="auto">
              <a:xfrm>
                <a:off x="3424270" y="1849221"/>
                <a:ext cx="1828574" cy="1828574"/>
              </a:xfrm>
              <a:prstGeom prst="rect">
                <a:avLst/>
              </a:prstGeom>
              <a:noFill/>
            </p:spPr>
          </p:pic>
          <p:pic>
            <p:nvPicPr>
              <p:cNvPr id="99335" name="Picture 7" descr="C:\Users\giwone\AppData\Local\Microsoft\Windows\Temporary Internet Files\Content.IE5\2QVAV9E7\MC900433822[1].png"/>
              <p:cNvPicPr>
                <a:picLocks noChangeAspect="1" noChangeArrowheads="1"/>
              </p:cNvPicPr>
              <p:nvPr/>
            </p:nvPicPr>
            <p:blipFill>
              <a:blip r:embed="rId16" cstate="print"/>
              <a:srcRect/>
              <a:stretch>
                <a:fillRect/>
              </a:stretch>
            </p:blipFill>
            <p:spPr bwMode="auto">
              <a:xfrm>
                <a:off x="3779912" y="3645024"/>
                <a:ext cx="1828572" cy="1828572"/>
              </a:xfrm>
              <a:prstGeom prst="rect">
                <a:avLst/>
              </a:prstGeom>
              <a:noFill/>
            </p:spPr>
          </p:pic>
          <p:pic>
            <p:nvPicPr>
              <p:cNvPr id="99337" name="Picture 9" descr="C:\Users\giwone\AppData\Local\Microsoft\Windows\Temporary Internet Files\Content.IE5\S3HUXP4Y\MC900434409[1].wmf"/>
              <p:cNvPicPr>
                <a:picLocks noChangeAspect="1" noChangeArrowheads="1"/>
              </p:cNvPicPr>
              <p:nvPr/>
            </p:nvPicPr>
            <p:blipFill>
              <a:blip r:embed="rId17" cstate="print"/>
              <a:srcRect/>
              <a:stretch>
                <a:fillRect/>
              </a:stretch>
            </p:blipFill>
            <p:spPr bwMode="auto">
              <a:xfrm>
                <a:off x="5868144" y="3645024"/>
                <a:ext cx="1939925" cy="1819275"/>
              </a:xfrm>
              <a:prstGeom prst="rect">
                <a:avLst/>
              </a:prstGeom>
              <a:noFill/>
            </p:spPr>
          </p:pic>
        </p:grpSp>
        <p:grpSp>
          <p:nvGrpSpPr>
            <p:cNvPr id="80" name="그룹 79"/>
            <p:cNvGrpSpPr/>
            <p:nvPr/>
          </p:nvGrpSpPr>
          <p:grpSpPr>
            <a:xfrm>
              <a:off x="6734408" y="3328620"/>
              <a:ext cx="813288" cy="820460"/>
              <a:chOff x="3424270" y="679503"/>
              <a:chExt cx="4752183" cy="4794093"/>
            </a:xfrm>
          </p:grpSpPr>
          <p:pic>
            <p:nvPicPr>
              <p:cNvPr id="81" name="Picture 4" descr="C:\Users\giwone\AppData\Local\Microsoft\Windows\Temporary Internet Files\Content.IE5\IP381HFL\MC900423169[1].wmf"/>
              <p:cNvPicPr>
                <a:picLocks noChangeAspect="1" noChangeArrowheads="1"/>
              </p:cNvPicPr>
              <p:nvPr/>
            </p:nvPicPr>
            <p:blipFill>
              <a:blip r:embed="rId13" cstate="print"/>
              <a:srcRect/>
              <a:stretch>
                <a:fillRect/>
              </a:stretch>
            </p:blipFill>
            <p:spPr bwMode="auto">
              <a:xfrm>
                <a:off x="6348565" y="1556792"/>
                <a:ext cx="1827888" cy="1827887"/>
              </a:xfrm>
              <a:prstGeom prst="rect">
                <a:avLst/>
              </a:prstGeom>
              <a:noFill/>
            </p:spPr>
          </p:pic>
          <p:pic>
            <p:nvPicPr>
              <p:cNvPr id="82" name="Picture 5" descr="C:\Users\giwone\AppData\Local\Microsoft\Windows\Temporary Internet Files\Content.IE5\OR4EJN0Q\MC900423157[1].wmf"/>
              <p:cNvPicPr>
                <a:picLocks noChangeAspect="1" noChangeArrowheads="1"/>
              </p:cNvPicPr>
              <p:nvPr/>
            </p:nvPicPr>
            <p:blipFill>
              <a:blip r:embed="rId14" cstate="print"/>
              <a:srcRect/>
              <a:stretch>
                <a:fillRect/>
              </a:stretch>
            </p:blipFill>
            <p:spPr bwMode="auto">
              <a:xfrm>
                <a:off x="4886418" y="679503"/>
                <a:ext cx="1827888" cy="1827887"/>
              </a:xfrm>
              <a:prstGeom prst="rect">
                <a:avLst/>
              </a:prstGeom>
              <a:noFill/>
            </p:spPr>
          </p:pic>
          <p:pic>
            <p:nvPicPr>
              <p:cNvPr id="83" name="Picture 6" descr="C:\Users\giwone\AppData\Local\Microsoft\Windows\Temporary Internet Files\Content.IE5\PSJ1FFHL\MC900433819[1].png"/>
              <p:cNvPicPr>
                <a:picLocks noChangeAspect="1" noChangeArrowheads="1"/>
              </p:cNvPicPr>
              <p:nvPr/>
            </p:nvPicPr>
            <p:blipFill>
              <a:blip r:embed="rId15" cstate="print"/>
              <a:srcRect/>
              <a:stretch>
                <a:fillRect/>
              </a:stretch>
            </p:blipFill>
            <p:spPr bwMode="auto">
              <a:xfrm>
                <a:off x="3424270" y="1849221"/>
                <a:ext cx="1828574" cy="1828574"/>
              </a:xfrm>
              <a:prstGeom prst="rect">
                <a:avLst/>
              </a:prstGeom>
              <a:noFill/>
            </p:spPr>
          </p:pic>
          <p:pic>
            <p:nvPicPr>
              <p:cNvPr id="84" name="Picture 7" descr="C:\Users\giwone\AppData\Local\Microsoft\Windows\Temporary Internet Files\Content.IE5\2QVAV9E7\MC900433822[1].png"/>
              <p:cNvPicPr>
                <a:picLocks noChangeAspect="1" noChangeArrowheads="1"/>
              </p:cNvPicPr>
              <p:nvPr/>
            </p:nvPicPr>
            <p:blipFill>
              <a:blip r:embed="rId16" cstate="print"/>
              <a:srcRect/>
              <a:stretch>
                <a:fillRect/>
              </a:stretch>
            </p:blipFill>
            <p:spPr bwMode="auto">
              <a:xfrm>
                <a:off x="3779912" y="3645024"/>
                <a:ext cx="1828572" cy="1828572"/>
              </a:xfrm>
              <a:prstGeom prst="rect">
                <a:avLst/>
              </a:prstGeom>
              <a:noFill/>
            </p:spPr>
          </p:pic>
          <p:pic>
            <p:nvPicPr>
              <p:cNvPr id="85" name="Picture 9" descr="C:\Users\giwone\AppData\Local\Microsoft\Windows\Temporary Internet Files\Content.IE5\S3HUXP4Y\MC900434409[1].wmf"/>
              <p:cNvPicPr>
                <a:picLocks noChangeAspect="1" noChangeArrowheads="1"/>
              </p:cNvPicPr>
              <p:nvPr/>
            </p:nvPicPr>
            <p:blipFill>
              <a:blip r:embed="rId17" cstate="print"/>
              <a:srcRect/>
              <a:stretch>
                <a:fillRect/>
              </a:stretch>
            </p:blipFill>
            <p:spPr bwMode="auto">
              <a:xfrm>
                <a:off x="5868144" y="3645024"/>
                <a:ext cx="1939925" cy="1819275"/>
              </a:xfrm>
              <a:prstGeom prst="rect">
                <a:avLst/>
              </a:prstGeom>
              <a:noFill/>
            </p:spPr>
          </p:pic>
        </p:grpSp>
        <p:grpSp>
          <p:nvGrpSpPr>
            <p:cNvPr id="86" name="그룹 85"/>
            <p:cNvGrpSpPr/>
            <p:nvPr/>
          </p:nvGrpSpPr>
          <p:grpSpPr>
            <a:xfrm>
              <a:off x="6732240" y="4552756"/>
              <a:ext cx="813288" cy="820460"/>
              <a:chOff x="3424270" y="679503"/>
              <a:chExt cx="4752183" cy="4794093"/>
            </a:xfrm>
          </p:grpSpPr>
          <p:pic>
            <p:nvPicPr>
              <p:cNvPr id="87" name="Picture 4" descr="C:\Users\giwone\AppData\Local\Microsoft\Windows\Temporary Internet Files\Content.IE5\IP381HFL\MC900423169[1].wmf"/>
              <p:cNvPicPr>
                <a:picLocks noChangeAspect="1" noChangeArrowheads="1"/>
              </p:cNvPicPr>
              <p:nvPr/>
            </p:nvPicPr>
            <p:blipFill>
              <a:blip r:embed="rId13" cstate="print"/>
              <a:srcRect/>
              <a:stretch>
                <a:fillRect/>
              </a:stretch>
            </p:blipFill>
            <p:spPr bwMode="auto">
              <a:xfrm>
                <a:off x="6348565" y="1556792"/>
                <a:ext cx="1827888" cy="1827887"/>
              </a:xfrm>
              <a:prstGeom prst="rect">
                <a:avLst/>
              </a:prstGeom>
              <a:noFill/>
            </p:spPr>
          </p:pic>
          <p:pic>
            <p:nvPicPr>
              <p:cNvPr id="88" name="Picture 5" descr="C:\Users\giwone\AppData\Local\Microsoft\Windows\Temporary Internet Files\Content.IE5\OR4EJN0Q\MC900423157[1].wmf"/>
              <p:cNvPicPr>
                <a:picLocks noChangeAspect="1" noChangeArrowheads="1"/>
              </p:cNvPicPr>
              <p:nvPr/>
            </p:nvPicPr>
            <p:blipFill>
              <a:blip r:embed="rId14" cstate="print"/>
              <a:srcRect/>
              <a:stretch>
                <a:fillRect/>
              </a:stretch>
            </p:blipFill>
            <p:spPr bwMode="auto">
              <a:xfrm>
                <a:off x="4886418" y="679503"/>
                <a:ext cx="1827888" cy="1827887"/>
              </a:xfrm>
              <a:prstGeom prst="rect">
                <a:avLst/>
              </a:prstGeom>
              <a:noFill/>
            </p:spPr>
          </p:pic>
          <p:pic>
            <p:nvPicPr>
              <p:cNvPr id="89" name="Picture 6" descr="C:\Users\giwone\AppData\Local\Microsoft\Windows\Temporary Internet Files\Content.IE5\PSJ1FFHL\MC900433819[1].png"/>
              <p:cNvPicPr>
                <a:picLocks noChangeAspect="1" noChangeArrowheads="1"/>
              </p:cNvPicPr>
              <p:nvPr/>
            </p:nvPicPr>
            <p:blipFill>
              <a:blip r:embed="rId15" cstate="print"/>
              <a:srcRect/>
              <a:stretch>
                <a:fillRect/>
              </a:stretch>
            </p:blipFill>
            <p:spPr bwMode="auto">
              <a:xfrm>
                <a:off x="3424270" y="1849221"/>
                <a:ext cx="1828574" cy="1828574"/>
              </a:xfrm>
              <a:prstGeom prst="rect">
                <a:avLst/>
              </a:prstGeom>
              <a:noFill/>
            </p:spPr>
          </p:pic>
          <p:pic>
            <p:nvPicPr>
              <p:cNvPr id="90" name="Picture 7" descr="C:\Users\giwone\AppData\Local\Microsoft\Windows\Temporary Internet Files\Content.IE5\2QVAV9E7\MC900433822[1].png"/>
              <p:cNvPicPr>
                <a:picLocks noChangeAspect="1" noChangeArrowheads="1"/>
              </p:cNvPicPr>
              <p:nvPr/>
            </p:nvPicPr>
            <p:blipFill>
              <a:blip r:embed="rId16" cstate="print"/>
              <a:srcRect/>
              <a:stretch>
                <a:fillRect/>
              </a:stretch>
            </p:blipFill>
            <p:spPr bwMode="auto">
              <a:xfrm>
                <a:off x="3779912" y="3645024"/>
                <a:ext cx="1828572" cy="1828572"/>
              </a:xfrm>
              <a:prstGeom prst="rect">
                <a:avLst/>
              </a:prstGeom>
              <a:noFill/>
            </p:spPr>
          </p:pic>
          <p:pic>
            <p:nvPicPr>
              <p:cNvPr id="91" name="Picture 9" descr="C:\Users\giwone\AppData\Local\Microsoft\Windows\Temporary Internet Files\Content.IE5\S3HUXP4Y\MC900434409[1].wmf"/>
              <p:cNvPicPr>
                <a:picLocks noChangeAspect="1" noChangeArrowheads="1"/>
              </p:cNvPicPr>
              <p:nvPr/>
            </p:nvPicPr>
            <p:blipFill>
              <a:blip r:embed="rId17" cstate="print"/>
              <a:srcRect/>
              <a:stretch>
                <a:fillRect/>
              </a:stretch>
            </p:blipFill>
            <p:spPr bwMode="auto">
              <a:xfrm>
                <a:off x="5868144" y="3645024"/>
                <a:ext cx="1939925" cy="1819275"/>
              </a:xfrm>
              <a:prstGeom prst="rect">
                <a:avLst/>
              </a:prstGeom>
              <a:noFill/>
            </p:spPr>
          </p:pic>
        </p:grpSp>
        <p:sp>
          <p:nvSpPr>
            <p:cNvPr id="94" name="TextBox 93"/>
            <p:cNvSpPr txBox="1"/>
            <p:nvPr/>
          </p:nvSpPr>
          <p:spPr>
            <a:xfrm>
              <a:off x="7468137" y="2829601"/>
              <a:ext cx="1606530" cy="1200329"/>
            </a:xfrm>
            <a:prstGeom prst="rect">
              <a:avLst/>
            </a:prstGeom>
            <a:noFill/>
          </p:spPr>
          <p:txBody>
            <a:bodyPr wrap="none" rtlCol="0">
              <a:spAutoFit/>
            </a:bodyPr>
            <a:lstStyle/>
            <a:p>
              <a:r>
                <a:rPr lang="en-US" altLang="ko-KR" sz="2400" b="1" dirty="0" smtClean="0">
                  <a:solidFill>
                    <a:srgbClr val="FF0000"/>
                  </a:solidFill>
                </a:rPr>
                <a:t>Closed</a:t>
              </a:r>
              <a:br>
                <a:rPr lang="en-US" altLang="ko-KR" sz="2400" b="1" dirty="0" smtClean="0">
                  <a:solidFill>
                    <a:srgbClr val="FF0000"/>
                  </a:solidFill>
                </a:rPr>
              </a:br>
              <a:r>
                <a:rPr lang="en-US" altLang="ko-KR" sz="2400" b="1" dirty="0" smtClean="0">
                  <a:solidFill>
                    <a:srgbClr val="FF0000"/>
                  </a:solidFill>
                </a:rPr>
                <a:t>Network</a:t>
              </a:r>
              <a:br>
                <a:rPr lang="en-US" altLang="ko-KR" sz="2400" b="1" dirty="0" smtClean="0">
                  <a:solidFill>
                    <a:srgbClr val="FF0000"/>
                  </a:solidFill>
                </a:rPr>
              </a:br>
              <a:r>
                <a:rPr lang="en-US" altLang="ko-KR" sz="2400" b="1" dirty="0" smtClean="0">
                  <a:solidFill>
                    <a:srgbClr val="FF0000"/>
                  </a:solidFill>
                </a:rPr>
                <a:t>Operation</a:t>
              </a:r>
            </a:p>
          </p:txBody>
        </p:sp>
        <p:sp>
          <p:nvSpPr>
            <p:cNvPr id="95" name="모서리가 둥근 직사각형 94"/>
            <p:cNvSpPr/>
            <p:nvPr/>
          </p:nvSpPr>
          <p:spPr bwMode="auto">
            <a:xfrm>
              <a:off x="251520" y="1988840"/>
              <a:ext cx="7416824" cy="1080120"/>
            </a:xfrm>
            <a:prstGeom prst="roundRect">
              <a:avLst/>
            </a:prstGeom>
            <a:noFill/>
            <a:ln w="15875" cap="flat" cmpd="sng" algn="ctr">
              <a:solidFill>
                <a:srgbClr val="002060"/>
              </a:solidFill>
              <a:prstDash val="solid"/>
              <a:round/>
              <a:headEnd type="none" w="med" len="med"/>
              <a:tailEnd type="none" w="med" len="med"/>
            </a:ln>
            <a:effectLst/>
          </p:spPr>
          <p:txBody>
            <a:bodyPr vert="eaVert" wrap="none" lIns="91440" tIns="45720" rIns="91440" bIns="4572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000" b="0" i="1" u="none" strike="noStrike" cap="none" normalizeH="0" baseline="0" smtClean="0">
                <a:ln>
                  <a:noFill/>
                </a:ln>
                <a:solidFill>
                  <a:schemeClr val="tx1"/>
                </a:solidFill>
                <a:effectLst/>
                <a:latin typeface="Book Antiqua" pitchFamily="18" charset="0"/>
                <a:ea typeface="굴림" pitchFamily="50" charset="-127"/>
              </a:endParaRPr>
            </a:p>
          </p:txBody>
        </p:sp>
        <p:sp>
          <p:nvSpPr>
            <p:cNvPr id="96" name="모서리가 둥근 직사각형 95"/>
            <p:cNvSpPr/>
            <p:nvPr/>
          </p:nvSpPr>
          <p:spPr bwMode="auto">
            <a:xfrm>
              <a:off x="251520" y="3212976"/>
              <a:ext cx="7416824" cy="1080120"/>
            </a:xfrm>
            <a:prstGeom prst="roundRect">
              <a:avLst/>
            </a:prstGeom>
            <a:noFill/>
            <a:ln w="15875" cap="flat" cmpd="sng" algn="ctr">
              <a:solidFill>
                <a:srgbClr val="002060"/>
              </a:solidFill>
              <a:prstDash val="solid"/>
              <a:round/>
              <a:headEnd type="none" w="med" len="med"/>
              <a:tailEnd type="none" w="med" len="med"/>
            </a:ln>
            <a:effectLst/>
          </p:spPr>
          <p:txBody>
            <a:bodyPr vert="eaVert" wrap="none" lIns="91440" tIns="45720" rIns="91440" bIns="4572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000" b="0" i="1" u="none" strike="noStrike" cap="none" normalizeH="0" baseline="0" smtClean="0">
                <a:ln>
                  <a:noFill/>
                </a:ln>
                <a:solidFill>
                  <a:schemeClr val="tx1"/>
                </a:solidFill>
                <a:effectLst/>
                <a:latin typeface="Book Antiqua" pitchFamily="18" charset="0"/>
                <a:ea typeface="굴림" pitchFamily="50" charset="-127"/>
              </a:endParaRPr>
            </a:p>
          </p:txBody>
        </p:sp>
        <p:sp>
          <p:nvSpPr>
            <p:cNvPr id="97" name="모서리가 둥근 직사각형 96"/>
            <p:cNvSpPr/>
            <p:nvPr/>
          </p:nvSpPr>
          <p:spPr bwMode="auto">
            <a:xfrm>
              <a:off x="251520" y="4437112"/>
              <a:ext cx="7416824" cy="1080120"/>
            </a:xfrm>
            <a:prstGeom prst="roundRect">
              <a:avLst/>
            </a:prstGeom>
            <a:noFill/>
            <a:ln w="15875" cap="flat" cmpd="sng" algn="ctr">
              <a:solidFill>
                <a:srgbClr val="002060"/>
              </a:solidFill>
              <a:prstDash val="solid"/>
              <a:round/>
              <a:headEnd type="none" w="med" len="med"/>
              <a:tailEnd type="none" w="med" len="med"/>
            </a:ln>
            <a:effectLst/>
          </p:spPr>
          <p:txBody>
            <a:bodyPr vert="eaVert" wrap="none" lIns="91440" tIns="45720" rIns="91440" bIns="4572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000" b="0" i="1" u="none" strike="noStrike" cap="none" normalizeH="0" baseline="0" smtClean="0">
                <a:ln>
                  <a:noFill/>
                </a:ln>
                <a:solidFill>
                  <a:schemeClr val="tx1"/>
                </a:solidFill>
                <a:effectLst/>
                <a:latin typeface="Book Antiqua" pitchFamily="18" charset="0"/>
                <a:ea typeface="굴림" pitchFamily="50" charset="-127"/>
              </a:endParaRPr>
            </a:p>
          </p:txBody>
        </p:sp>
      </p:grpSp>
      <p:sp>
        <p:nvSpPr>
          <p:cNvPr id="100" name="폭발 1 99"/>
          <p:cNvSpPr/>
          <p:nvPr/>
        </p:nvSpPr>
        <p:spPr bwMode="auto">
          <a:xfrm>
            <a:off x="8028384" y="1844824"/>
            <a:ext cx="1115616" cy="4320480"/>
          </a:xfrm>
          <a:prstGeom prst="irregularSeal1">
            <a:avLst/>
          </a:prstGeom>
          <a:noFill/>
          <a:ln w="9525" cap="flat" cmpd="sng" algn="ctr">
            <a:solidFill>
              <a:srgbClr val="FF0000"/>
            </a:solidFill>
            <a:prstDash val="solid"/>
            <a:round/>
            <a:headEnd type="none" w="med" len="med"/>
            <a:tailEnd type="none" w="med" len="med"/>
          </a:ln>
          <a:effectLst/>
        </p:spPr>
        <p:txBody>
          <a:bodyPr vert="eaVert" wrap="square" lIns="91440" tIns="45720" rIns="91440" bIns="4572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000" b="0" i="1" u="none" strike="noStrike" cap="none" normalizeH="0" baseline="0" smtClean="0">
              <a:ln>
                <a:noFill/>
              </a:ln>
              <a:solidFill>
                <a:schemeClr val="tx1"/>
              </a:solidFill>
              <a:effectLst/>
              <a:latin typeface="Book Antiqua" pitchFamily="18" charset="0"/>
              <a:ea typeface="굴림" pitchFamily="50" charset="-127"/>
            </a:endParaRPr>
          </a:p>
        </p:txBody>
      </p:sp>
      <p:sp>
        <p:nvSpPr>
          <p:cNvPr id="92" name="직사각형 91"/>
          <p:cNvSpPr/>
          <p:nvPr/>
        </p:nvSpPr>
        <p:spPr>
          <a:xfrm>
            <a:off x="2339752" y="5949280"/>
            <a:ext cx="4572000" cy="400110"/>
          </a:xfrm>
          <a:prstGeom prst="rect">
            <a:avLst/>
          </a:prstGeom>
        </p:spPr>
        <p:txBody>
          <a:bodyPr>
            <a:spAutoFit/>
          </a:bodyPr>
          <a:lstStyle/>
          <a:p>
            <a:r>
              <a:rPr lang="en-US" altLang="ko-KR" dirty="0" smtClean="0"/>
              <a:t>Source : Present and future market of wireless internet, Korea Mobile vision 2009 (2009.10.29) </a:t>
            </a:r>
            <a:r>
              <a:rPr lang="en-US" altLang="ko-KR" dirty="0" err="1" smtClean="0"/>
              <a:t>Yonsei</a:t>
            </a:r>
            <a:r>
              <a:rPr lang="en-US" altLang="ko-KR" dirty="0"/>
              <a:t> </a:t>
            </a:r>
            <a:r>
              <a:rPr lang="en-US" altLang="ko-KR" dirty="0" smtClean="0"/>
              <a:t>University, Pf, Lee, </a:t>
            </a:r>
            <a:r>
              <a:rPr lang="en-US" altLang="ko-KR" dirty="0" err="1" smtClean="0"/>
              <a:t>Junki</a:t>
            </a:r>
            <a:endParaRPr lang="ko-KR"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2"/>
          <p:cNvSpPr>
            <a:spLocks noGrp="1" noChangeArrowheads="1"/>
          </p:cNvSpPr>
          <p:nvPr>
            <p:ph type="title"/>
          </p:nvPr>
        </p:nvSpPr>
        <p:spPr/>
        <p:txBody>
          <a:bodyPr/>
          <a:lstStyle/>
          <a:p>
            <a:r>
              <a:rPr lang="en-US" altLang="ko-KR" dirty="0" smtClean="0"/>
              <a:t>App Store Influence (1/2)</a:t>
            </a:r>
            <a:endParaRPr lang="ko-KR" altLang="ko-KR" dirty="0" smtClean="0"/>
          </a:p>
        </p:txBody>
      </p:sp>
      <p:grpSp>
        <p:nvGrpSpPr>
          <p:cNvPr id="66" name="그룹 65"/>
          <p:cNvGrpSpPr/>
          <p:nvPr/>
        </p:nvGrpSpPr>
        <p:grpSpPr>
          <a:xfrm>
            <a:off x="971600" y="1947572"/>
            <a:ext cx="7272808" cy="4433756"/>
            <a:chOff x="971600" y="925820"/>
            <a:chExt cx="7272808" cy="4433756"/>
          </a:xfrm>
        </p:grpSpPr>
        <p:cxnSp>
          <p:nvCxnSpPr>
            <p:cNvPr id="89" name="직선 연결선 88"/>
            <p:cNvCxnSpPr>
              <a:stCxn id="6" idx="2"/>
              <a:endCxn id="7" idx="0"/>
            </p:cNvCxnSpPr>
            <p:nvPr/>
          </p:nvCxnSpPr>
          <p:spPr>
            <a:xfrm rot="16200000" flipH="1">
              <a:off x="3672922" y="3072660"/>
              <a:ext cx="2242897" cy="357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3883535" y="925820"/>
              <a:ext cx="1785951" cy="1043251"/>
            </a:xfrm>
            <a:prstGeom prst="rect">
              <a:avLst/>
            </a:prstGeom>
            <a:solidFill>
              <a:srgbClr val="C5F1CF"/>
            </a:solidFill>
          </p:spPr>
          <p:style>
            <a:lnRef idx="2">
              <a:schemeClr val="accent4"/>
            </a:lnRef>
            <a:fillRef idx="1">
              <a:schemeClr val="lt1"/>
            </a:fillRef>
            <a:effectRef idx="0">
              <a:schemeClr val="accent4"/>
            </a:effectRef>
            <a:fontRef idx="minor">
              <a:schemeClr val="dk1"/>
            </a:fontRef>
          </p:style>
          <p:txBody>
            <a:bodyPr anchor="ctr"/>
            <a:lstStyle/>
            <a:p>
              <a:pPr algn="ctr">
                <a:defRPr/>
              </a:pPr>
              <a:r>
                <a:rPr lang="en-US" altLang="ko-KR" sz="1600" b="0" dirty="0" smtClean="0">
                  <a:solidFill>
                    <a:prstClr val="black"/>
                  </a:solidFill>
                </a:rPr>
                <a:t>Mobile Phone</a:t>
              </a:r>
              <a:br>
                <a:rPr lang="en-US" altLang="ko-KR" sz="1600" b="0" dirty="0" smtClean="0">
                  <a:solidFill>
                    <a:prstClr val="black"/>
                  </a:solidFill>
                </a:rPr>
              </a:br>
              <a:r>
                <a:rPr lang="en-US" altLang="ko-KR" sz="1600" b="0" dirty="0" smtClean="0">
                  <a:solidFill>
                    <a:prstClr val="black"/>
                  </a:solidFill>
                </a:rPr>
                <a:t>Manufacturer</a:t>
              </a:r>
            </a:p>
          </p:txBody>
        </p:sp>
        <p:sp>
          <p:nvSpPr>
            <p:cNvPr id="7" name="직사각형 6"/>
            <p:cNvSpPr/>
            <p:nvPr/>
          </p:nvSpPr>
          <p:spPr>
            <a:xfrm>
              <a:off x="3812097" y="4211968"/>
              <a:ext cx="2000263" cy="1000132"/>
            </a:xfrm>
            <a:prstGeom prst="rect">
              <a:avLst/>
            </a:prstGeom>
            <a:solidFill>
              <a:srgbClr val="E6D5F3"/>
            </a:solidFill>
          </p:spPr>
          <p:style>
            <a:lnRef idx="2">
              <a:schemeClr val="accent4"/>
            </a:lnRef>
            <a:fillRef idx="1">
              <a:schemeClr val="lt1"/>
            </a:fillRef>
            <a:effectRef idx="0">
              <a:schemeClr val="accent4"/>
            </a:effectRef>
            <a:fontRef idx="minor">
              <a:schemeClr val="dk1"/>
            </a:fontRef>
          </p:style>
          <p:txBody>
            <a:bodyPr anchor="ctr"/>
            <a:lstStyle/>
            <a:p>
              <a:pPr algn="ctr">
                <a:defRPr/>
              </a:pPr>
              <a:r>
                <a:rPr lang="en-US" altLang="ko-KR" sz="1600" b="0" dirty="0" smtClean="0">
                  <a:solidFill>
                    <a:prstClr val="black"/>
                  </a:solidFill>
                </a:rPr>
                <a:t>Mobile  Service Telco</a:t>
              </a:r>
              <a:endParaRPr lang="ko-KR" altLang="en-US" sz="1600" b="0" dirty="0">
                <a:solidFill>
                  <a:prstClr val="black"/>
                </a:solidFill>
              </a:endParaRPr>
            </a:p>
          </p:txBody>
        </p:sp>
        <p:sp>
          <p:nvSpPr>
            <p:cNvPr id="10" name="직사각형 9"/>
            <p:cNvSpPr/>
            <p:nvPr/>
          </p:nvSpPr>
          <p:spPr>
            <a:xfrm>
              <a:off x="6726912" y="2716559"/>
              <a:ext cx="1366157" cy="571500"/>
            </a:xfrm>
            <a:prstGeom prst="rect">
              <a:avLst/>
            </a:prstGeom>
            <a:solidFill>
              <a:srgbClr val="FFFF99"/>
            </a:solidFill>
          </p:spPr>
          <p:style>
            <a:lnRef idx="2">
              <a:schemeClr val="accent4"/>
            </a:lnRef>
            <a:fillRef idx="1">
              <a:schemeClr val="lt1"/>
            </a:fillRef>
            <a:effectRef idx="0">
              <a:schemeClr val="accent4"/>
            </a:effectRef>
            <a:fontRef idx="minor">
              <a:schemeClr val="dk1"/>
            </a:fontRef>
          </p:style>
          <p:txBody>
            <a:bodyPr anchor="ctr"/>
            <a:lstStyle/>
            <a:p>
              <a:pPr algn="ctr">
                <a:defRPr/>
              </a:pPr>
              <a:r>
                <a:rPr lang="en-US" altLang="ko-KR" sz="1600" dirty="0" smtClean="0">
                  <a:solidFill>
                    <a:prstClr val="black"/>
                  </a:solidFill>
                </a:rPr>
                <a:t>Customer</a:t>
              </a:r>
              <a:endParaRPr lang="ko-KR" altLang="en-US" sz="1800" dirty="0">
                <a:solidFill>
                  <a:prstClr val="black"/>
                </a:solidFill>
              </a:endParaRPr>
            </a:p>
          </p:txBody>
        </p:sp>
        <p:sp>
          <p:nvSpPr>
            <p:cNvPr id="30" name="타원 29"/>
            <p:cNvSpPr/>
            <p:nvPr/>
          </p:nvSpPr>
          <p:spPr>
            <a:xfrm>
              <a:off x="971600" y="2539865"/>
              <a:ext cx="2268993" cy="928691"/>
            </a:xfrm>
            <a:prstGeom prst="ellipse">
              <a:avLst/>
            </a:prstGeom>
            <a:solidFill>
              <a:srgbClr val="99CCFF"/>
            </a:solidFill>
          </p:spPr>
          <p:style>
            <a:lnRef idx="2">
              <a:schemeClr val="dk1"/>
            </a:lnRef>
            <a:fillRef idx="1">
              <a:schemeClr val="lt1"/>
            </a:fillRef>
            <a:effectRef idx="0">
              <a:schemeClr val="dk1"/>
            </a:effectRef>
            <a:fontRef idx="minor">
              <a:schemeClr val="dk1"/>
            </a:fontRef>
          </p:style>
          <p:txBody>
            <a:bodyPr anchor="ctr"/>
            <a:lstStyle/>
            <a:p>
              <a:pPr algn="ctr">
                <a:defRPr/>
              </a:pPr>
              <a:r>
                <a:rPr lang="en-US" altLang="ko-KR" sz="1600" dirty="0">
                  <a:solidFill>
                    <a:prstClr val="black"/>
                  </a:solidFill>
                </a:rPr>
                <a:t>Application SW </a:t>
              </a:r>
              <a:r>
                <a:rPr lang="en-US" altLang="ko-KR" sz="1600" dirty="0" smtClean="0">
                  <a:solidFill>
                    <a:prstClr val="black"/>
                  </a:solidFill>
                </a:rPr>
                <a:t>Developer</a:t>
              </a:r>
              <a:endParaRPr lang="ko-KR" altLang="en-US" sz="1600" dirty="0">
                <a:solidFill>
                  <a:prstClr val="black"/>
                </a:solidFill>
              </a:endParaRPr>
            </a:p>
          </p:txBody>
        </p:sp>
        <p:sp>
          <p:nvSpPr>
            <p:cNvPr id="38" name="타원 37"/>
            <p:cNvSpPr/>
            <p:nvPr/>
          </p:nvSpPr>
          <p:spPr>
            <a:xfrm>
              <a:off x="1240329" y="4390566"/>
              <a:ext cx="1571625" cy="64293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p:spPr>
          <p:style>
            <a:lnRef idx="2">
              <a:schemeClr val="dk1"/>
            </a:lnRef>
            <a:fillRef idx="1">
              <a:schemeClr val="lt1"/>
            </a:fillRef>
            <a:effectRef idx="0">
              <a:schemeClr val="dk1"/>
            </a:effectRef>
            <a:fontRef idx="minor">
              <a:schemeClr val="dk1"/>
            </a:fontRef>
          </p:style>
          <p:txBody>
            <a:bodyPr anchor="ctr"/>
            <a:lstStyle/>
            <a:p>
              <a:pPr>
                <a:defRPr/>
              </a:pPr>
              <a:r>
                <a:rPr lang="en-US" altLang="ko-KR" sz="1400" b="0" dirty="0">
                  <a:solidFill>
                    <a:prstClr val="black"/>
                  </a:solidFill>
                </a:rPr>
                <a:t>Contents</a:t>
              </a:r>
            </a:p>
            <a:p>
              <a:pPr>
                <a:defRPr/>
              </a:pPr>
              <a:r>
                <a:rPr lang="en-US" altLang="ko-KR" sz="1400" b="0" dirty="0">
                  <a:solidFill>
                    <a:prstClr val="black"/>
                  </a:solidFill>
                </a:rPr>
                <a:t>Provider</a:t>
              </a:r>
              <a:endParaRPr lang="ko-KR" altLang="en-US" sz="1400" b="0" dirty="0">
                <a:solidFill>
                  <a:prstClr val="black"/>
                </a:solidFill>
              </a:endParaRPr>
            </a:p>
          </p:txBody>
        </p:sp>
        <p:cxnSp>
          <p:nvCxnSpPr>
            <p:cNvPr id="39" name="직선 화살표 연결선 38"/>
            <p:cNvCxnSpPr>
              <a:stCxn id="7" idx="3"/>
              <a:endCxn id="10" idx="2"/>
            </p:cNvCxnSpPr>
            <p:nvPr/>
          </p:nvCxnSpPr>
          <p:spPr>
            <a:xfrm flipV="1">
              <a:off x="5812360" y="3288059"/>
              <a:ext cx="1597631" cy="1423975"/>
            </a:xfrm>
            <a:prstGeom prst="straightConnector1">
              <a:avLst/>
            </a:prstGeom>
            <a:ln>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45" name="직선 화살표 연결선 44"/>
            <p:cNvCxnSpPr>
              <a:stCxn id="6" idx="3"/>
              <a:endCxn id="10" idx="0"/>
            </p:cNvCxnSpPr>
            <p:nvPr/>
          </p:nvCxnSpPr>
          <p:spPr>
            <a:xfrm>
              <a:off x="5669486" y="1447446"/>
              <a:ext cx="1740505" cy="12691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8" name="직선 화살표 연결선 47"/>
            <p:cNvCxnSpPr/>
            <p:nvPr/>
          </p:nvCxnSpPr>
          <p:spPr>
            <a:xfrm flipV="1">
              <a:off x="2811954" y="4712034"/>
              <a:ext cx="1000143" cy="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74" name="TextBox 61"/>
            <p:cNvSpPr txBox="1">
              <a:spLocks noChangeArrowheads="1"/>
            </p:cNvSpPr>
            <p:nvPr/>
          </p:nvSpPr>
          <p:spPr bwMode="auto">
            <a:xfrm>
              <a:off x="4169287" y="1640200"/>
              <a:ext cx="1343025" cy="276225"/>
            </a:xfrm>
            <a:prstGeom prst="rect">
              <a:avLst/>
            </a:prstGeom>
            <a:noFill/>
            <a:ln w="9525">
              <a:noFill/>
              <a:miter lim="800000"/>
              <a:headEnd/>
              <a:tailEnd/>
            </a:ln>
          </p:spPr>
          <p:txBody>
            <a:bodyPr wrap="none">
              <a:spAutoFit/>
            </a:bodyPr>
            <a:lstStyle/>
            <a:p>
              <a:r>
                <a:rPr lang="en-US" altLang="ko-KR" sz="1200" b="0" dirty="0">
                  <a:solidFill>
                    <a:prstClr val="black"/>
                  </a:solidFill>
                  <a:latin typeface="굴림" pitchFamily="50" charset="-127"/>
                </a:rPr>
                <a:t>Global</a:t>
              </a:r>
              <a:r>
                <a:rPr lang="ko-KR" altLang="en-US" sz="1200" b="0" dirty="0">
                  <a:solidFill>
                    <a:prstClr val="black"/>
                  </a:solidFill>
                  <a:latin typeface="굴림" pitchFamily="50" charset="-127"/>
                </a:rPr>
                <a:t> </a:t>
              </a:r>
              <a:r>
                <a:rPr lang="en-US" altLang="ko-KR" sz="1200" b="0" dirty="0">
                  <a:solidFill>
                    <a:prstClr val="black"/>
                  </a:solidFill>
                  <a:latin typeface="굴림" pitchFamily="50" charset="-127"/>
                </a:rPr>
                <a:t>Operation</a:t>
              </a:r>
              <a:endParaRPr lang="ko-KR" altLang="en-US" sz="1200" b="0" dirty="0">
                <a:solidFill>
                  <a:prstClr val="black"/>
                </a:solidFill>
                <a:latin typeface="굴림" pitchFamily="50" charset="-127"/>
              </a:endParaRPr>
            </a:p>
          </p:txBody>
        </p:sp>
        <p:sp>
          <p:nvSpPr>
            <p:cNvPr id="2075" name="TextBox 62"/>
            <p:cNvSpPr txBox="1">
              <a:spLocks noChangeArrowheads="1"/>
            </p:cNvSpPr>
            <p:nvPr/>
          </p:nvSpPr>
          <p:spPr bwMode="auto">
            <a:xfrm>
              <a:off x="4211960" y="4854910"/>
              <a:ext cx="1266825" cy="276225"/>
            </a:xfrm>
            <a:prstGeom prst="rect">
              <a:avLst/>
            </a:prstGeom>
            <a:noFill/>
            <a:ln w="9525">
              <a:noFill/>
              <a:miter lim="800000"/>
              <a:headEnd/>
              <a:tailEnd/>
            </a:ln>
          </p:spPr>
          <p:txBody>
            <a:bodyPr wrap="none">
              <a:spAutoFit/>
            </a:bodyPr>
            <a:lstStyle/>
            <a:p>
              <a:r>
                <a:rPr lang="en-US" altLang="ko-KR" sz="1200" b="0" dirty="0">
                  <a:solidFill>
                    <a:prstClr val="black"/>
                  </a:solidFill>
                  <a:latin typeface="굴림" pitchFamily="50" charset="-127"/>
                </a:rPr>
                <a:t>Local</a:t>
              </a:r>
              <a:r>
                <a:rPr lang="ko-KR" altLang="en-US" sz="1200" b="0" dirty="0">
                  <a:solidFill>
                    <a:prstClr val="black"/>
                  </a:solidFill>
                  <a:latin typeface="굴림" pitchFamily="50" charset="-127"/>
                </a:rPr>
                <a:t> </a:t>
              </a:r>
              <a:r>
                <a:rPr lang="en-US" altLang="ko-KR" sz="1200" b="0" dirty="0">
                  <a:solidFill>
                    <a:prstClr val="black"/>
                  </a:solidFill>
                  <a:latin typeface="굴림" pitchFamily="50" charset="-127"/>
                </a:rPr>
                <a:t>Operation</a:t>
              </a:r>
              <a:endParaRPr lang="ko-KR" altLang="en-US" sz="1200" b="0" dirty="0">
                <a:solidFill>
                  <a:prstClr val="black"/>
                </a:solidFill>
                <a:latin typeface="굴림" pitchFamily="50" charset="-127"/>
              </a:endParaRPr>
            </a:p>
          </p:txBody>
        </p:sp>
        <p:sp>
          <p:nvSpPr>
            <p:cNvPr id="50" name="직사각형 49"/>
            <p:cNvSpPr/>
            <p:nvPr/>
          </p:nvSpPr>
          <p:spPr>
            <a:xfrm>
              <a:off x="1427435" y="925820"/>
              <a:ext cx="1357322" cy="1043251"/>
            </a:xfrm>
            <a:prstGeom prst="rect">
              <a:avLst/>
            </a:prstGeom>
            <a:solidFill>
              <a:srgbClr val="C5F1CF"/>
            </a:solidFill>
          </p:spPr>
          <p:style>
            <a:lnRef idx="2">
              <a:schemeClr val="accent4"/>
            </a:lnRef>
            <a:fillRef idx="1">
              <a:schemeClr val="lt1"/>
            </a:fillRef>
            <a:effectRef idx="0">
              <a:schemeClr val="accent4"/>
            </a:effectRef>
            <a:fontRef idx="minor">
              <a:schemeClr val="dk1"/>
            </a:fontRef>
          </p:style>
          <p:txBody>
            <a:bodyPr anchor="ctr"/>
            <a:lstStyle/>
            <a:p>
              <a:pPr algn="ctr">
                <a:defRPr/>
              </a:pPr>
              <a:r>
                <a:rPr lang="en-US" altLang="ko-KR" sz="1600" b="0" dirty="0" smtClean="0">
                  <a:solidFill>
                    <a:prstClr val="black"/>
                  </a:solidFill>
                </a:rPr>
                <a:t>Platform</a:t>
              </a:r>
              <a:br>
                <a:rPr lang="en-US" altLang="ko-KR" sz="1600" b="0" dirty="0" smtClean="0">
                  <a:solidFill>
                    <a:prstClr val="black"/>
                  </a:solidFill>
                </a:rPr>
              </a:br>
              <a:r>
                <a:rPr lang="en-US" altLang="ko-KR" sz="1600" b="0" dirty="0" smtClean="0">
                  <a:solidFill>
                    <a:prstClr val="black"/>
                  </a:solidFill>
                </a:rPr>
                <a:t>suppliers</a:t>
              </a:r>
              <a:endParaRPr lang="ko-KR" altLang="en-US" sz="1600" b="0" dirty="0">
                <a:solidFill>
                  <a:prstClr val="black"/>
                </a:solidFill>
              </a:endParaRPr>
            </a:p>
          </p:txBody>
        </p:sp>
        <p:cxnSp>
          <p:nvCxnSpPr>
            <p:cNvPr id="64" name="직선 화살표 연결선 63"/>
            <p:cNvCxnSpPr>
              <a:stCxn id="50" idx="3"/>
              <a:endCxn id="6" idx="1"/>
            </p:cNvCxnSpPr>
            <p:nvPr/>
          </p:nvCxnSpPr>
          <p:spPr>
            <a:xfrm>
              <a:off x="2784757" y="1447446"/>
              <a:ext cx="1098778"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a:stCxn id="30" idx="0"/>
              <a:endCxn id="6" idx="1"/>
            </p:cNvCxnSpPr>
            <p:nvPr/>
          </p:nvCxnSpPr>
          <p:spPr>
            <a:xfrm rot="5400000" flipH="1" flipV="1">
              <a:off x="2448607" y="1104937"/>
              <a:ext cx="1092419" cy="177743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직선 화살표 연결선 54"/>
            <p:cNvCxnSpPr>
              <a:stCxn id="30" idx="4"/>
              <a:endCxn id="7" idx="1"/>
            </p:cNvCxnSpPr>
            <p:nvPr/>
          </p:nvCxnSpPr>
          <p:spPr>
            <a:xfrm rot="16200000" flipH="1">
              <a:off x="2337358" y="3237295"/>
              <a:ext cx="1243478" cy="1706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구름 모양 설명선 43"/>
            <p:cNvSpPr/>
            <p:nvPr/>
          </p:nvSpPr>
          <p:spPr bwMode="auto">
            <a:xfrm>
              <a:off x="6588224" y="4063432"/>
              <a:ext cx="1656184" cy="1296144"/>
            </a:xfrm>
            <a:prstGeom prst="cloudCallout">
              <a:avLst>
                <a:gd name="adj1" fmla="val 4003"/>
                <a:gd name="adj2" fmla="val -3390"/>
              </a:avLst>
            </a:prstGeom>
            <a:solidFill>
              <a:srgbClr val="99CCFF"/>
            </a:solidFill>
            <a:ln w="9525">
              <a:noFill/>
              <a:round/>
              <a:headEnd/>
              <a:tailEnd/>
            </a:ln>
          </p:spPr>
          <p:txBody>
            <a:bodyPr wrap="none" rtlCol="0" anchor="ctr"/>
            <a:lstStyle/>
            <a:p>
              <a:pPr algn="ctr"/>
              <a:endParaRPr lang="ko-KR" altLang="en-US" sz="1800"/>
            </a:p>
          </p:txBody>
        </p:sp>
        <p:sp>
          <p:nvSpPr>
            <p:cNvPr id="46" name="직사각형 45"/>
            <p:cNvSpPr/>
            <p:nvPr/>
          </p:nvSpPr>
          <p:spPr>
            <a:xfrm>
              <a:off x="6876256" y="4427384"/>
              <a:ext cx="1121029" cy="584775"/>
            </a:xfrm>
            <a:prstGeom prst="rect">
              <a:avLst/>
            </a:prstGeom>
            <a:noFill/>
          </p:spPr>
          <p:txBody>
            <a:bodyPr wrap="square">
              <a:spAutoFit/>
            </a:bodyPr>
            <a:lstStyle/>
            <a:p>
              <a:pPr algn="ctr"/>
              <a:r>
                <a:rPr lang="en-US" altLang="ko-KR" sz="1600" dirty="0" smtClean="0">
                  <a:solidFill>
                    <a:prstClr val="black"/>
                  </a:solidFill>
                </a:rPr>
                <a:t>Internet</a:t>
              </a:r>
              <a:br>
                <a:rPr lang="en-US" altLang="ko-KR" sz="1600" dirty="0" smtClean="0">
                  <a:solidFill>
                    <a:prstClr val="black"/>
                  </a:solidFill>
                </a:rPr>
              </a:br>
              <a:r>
                <a:rPr lang="en-US" altLang="ko-KR" sz="1600" dirty="0" smtClean="0">
                  <a:solidFill>
                    <a:prstClr val="black"/>
                  </a:solidFill>
                </a:rPr>
                <a:t>Portal</a:t>
              </a:r>
              <a:endParaRPr lang="ko-KR" altLang="en-US" sz="1600" dirty="0"/>
            </a:p>
          </p:txBody>
        </p:sp>
        <p:cxnSp>
          <p:nvCxnSpPr>
            <p:cNvPr id="47" name="직선 화살표 연결선 46"/>
            <p:cNvCxnSpPr>
              <a:stCxn id="7" idx="3"/>
              <a:endCxn id="44" idx="0"/>
            </p:cNvCxnSpPr>
            <p:nvPr/>
          </p:nvCxnSpPr>
          <p:spPr>
            <a:xfrm flipV="1">
              <a:off x="5812360" y="4711504"/>
              <a:ext cx="781001" cy="530"/>
            </a:xfrm>
            <a:prstGeom prst="straightConnector1">
              <a:avLst/>
            </a:prstGeom>
            <a:ln>
              <a:solidFill>
                <a:schemeClr val="tx1"/>
              </a:solidFill>
              <a:tailEnd type="none"/>
            </a:ln>
          </p:spPr>
          <p:style>
            <a:lnRef idx="1">
              <a:schemeClr val="dk1"/>
            </a:lnRef>
            <a:fillRef idx="0">
              <a:schemeClr val="dk1"/>
            </a:fillRef>
            <a:effectRef idx="0">
              <a:schemeClr val="dk1"/>
            </a:effectRef>
            <a:fontRef idx="minor">
              <a:schemeClr val="tx1"/>
            </a:fontRef>
          </p:style>
        </p:cxnSp>
      </p:grpSp>
      <p:sp>
        <p:nvSpPr>
          <p:cNvPr id="67" name="내용 개체 틀 2"/>
          <p:cNvSpPr>
            <a:spLocks noGrp="1"/>
          </p:cNvSpPr>
          <p:nvPr>
            <p:ph idx="1"/>
          </p:nvPr>
        </p:nvSpPr>
        <p:spPr>
          <a:xfrm>
            <a:off x="168275" y="836613"/>
            <a:ext cx="8785225" cy="648171"/>
          </a:xfrm>
        </p:spPr>
        <p:txBody>
          <a:bodyPr/>
          <a:lstStyle/>
          <a:p>
            <a:r>
              <a:rPr lang="en-US" altLang="ko-KR" dirty="0" smtClean="0"/>
              <a:t>Traditional circulation process of Apps &amp; Contents</a:t>
            </a:r>
          </a:p>
          <a:p>
            <a:pPr lvl="1"/>
            <a:r>
              <a:rPr lang="en-US" altLang="ko-KR" dirty="0" smtClean="0"/>
              <a:t>Control of Apps &amp; Contents is only dedicated to telecommunication companies.</a:t>
            </a:r>
          </a:p>
          <a:p>
            <a:pPr>
              <a:buNone/>
            </a:pPr>
            <a:endParaRPr lang="ko-KR" altLang="en-US" dirty="0"/>
          </a:p>
        </p:txBody>
      </p:sp>
      <p:sp>
        <p:nvSpPr>
          <p:cNvPr id="23" name="슬라이드 번호 개체 틀 22"/>
          <p:cNvSpPr>
            <a:spLocks noGrp="1"/>
          </p:cNvSpPr>
          <p:nvPr>
            <p:ph type="sldNum" sz="quarter" idx="10"/>
          </p:nvPr>
        </p:nvSpPr>
        <p:spPr/>
        <p:txBody>
          <a:bodyPr/>
          <a:lstStyle/>
          <a:p>
            <a:pPr>
              <a:defRPr/>
            </a:pPr>
            <a:fld id="{3C836B46-66C1-4425-924D-375499AD3176}" type="slidenum">
              <a:rPr lang="en-US" altLang="ko-KR" smtClean="0"/>
              <a:pPr>
                <a:defRPr/>
              </a:pPr>
              <a:t>21</a:t>
            </a:fld>
            <a:r>
              <a:rPr lang="en-US" altLang="ko-KR" smtClean="0"/>
              <a:t> / 32</a:t>
            </a:r>
            <a:endParaRPr lang="en-US" altLang="ko-KR"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2"/>
          <p:cNvSpPr>
            <a:spLocks noGrp="1" noChangeArrowheads="1"/>
          </p:cNvSpPr>
          <p:nvPr>
            <p:ph type="title"/>
          </p:nvPr>
        </p:nvSpPr>
        <p:spPr/>
        <p:txBody>
          <a:bodyPr/>
          <a:lstStyle/>
          <a:p>
            <a:r>
              <a:rPr lang="en-US" altLang="ko-KR" dirty="0" smtClean="0"/>
              <a:t>App Store Influence (2/2)</a:t>
            </a:r>
            <a:endParaRPr lang="ko-KR" altLang="ko-KR" dirty="0" smtClean="0"/>
          </a:p>
        </p:txBody>
      </p:sp>
      <p:grpSp>
        <p:nvGrpSpPr>
          <p:cNvPr id="37" name="그룹 36"/>
          <p:cNvGrpSpPr/>
          <p:nvPr/>
        </p:nvGrpSpPr>
        <p:grpSpPr>
          <a:xfrm>
            <a:off x="971600" y="1947572"/>
            <a:ext cx="7263080" cy="4433756"/>
            <a:chOff x="971600" y="925820"/>
            <a:chExt cx="7263080" cy="4433756"/>
          </a:xfrm>
        </p:grpSpPr>
        <p:cxnSp>
          <p:nvCxnSpPr>
            <p:cNvPr id="89" name="직선 연결선 88"/>
            <p:cNvCxnSpPr>
              <a:stCxn id="6" idx="2"/>
              <a:endCxn id="7" idx="0"/>
            </p:cNvCxnSpPr>
            <p:nvPr/>
          </p:nvCxnSpPr>
          <p:spPr>
            <a:xfrm rot="16200000" flipH="1">
              <a:off x="3672922" y="3072660"/>
              <a:ext cx="2242897" cy="357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3883535" y="925820"/>
              <a:ext cx="1785951" cy="1043251"/>
            </a:xfrm>
            <a:prstGeom prst="rect">
              <a:avLst/>
            </a:prstGeom>
            <a:solidFill>
              <a:srgbClr val="C5F1CF"/>
            </a:solidFill>
          </p:spPr>
          <p:style>
            <a:lnRef idx="2">
              <a:schemeClr val="accent4"/>
            </a:lnRef>
            <a:fillRef idx="1">
              <a:schemeClr val="lt1"/>
            </a:fillRef>
            <a:effectRef idx="0">
              <a:schemeClr val="accent4"/>
            </a:effectRef>
            <a:fontRef idx="minor">
              <a:schemeClr val="dk1"/>
            </a:fontRef>
          </p:style>
          <p:txBody>
            <a:bodyPr anchor="ctr"/>
            <a:lstStyle/>
            <a:p>
              <a:pPr algn="ctr">
                <a:defRPr/>
              </a:pPr>
              <a:r>
                <a:rPr lang="en-US" altLang="ko-KR" sz="1600" b="0" dirty="0" smtClean="0">
                  <a:solidFill>
                    <a:prstClr val="black"/>
                  </a:solidFill>
                </a:rPr>
                <a:t>Mobile Phone</a:t>
              </a:r>
              <a:br>
                <a:rPr lang="en-US" altLang="ko-KR" sz="1600" b="0" dirty="0" smtClean="0">
                  <a:solidFill>
                    <a:prstClr val="black"/>
                  </a:solidFill>
                </a:rPr>
              </a:br>
              <a:r>
                <a:rPr lang="en-US" altLang="ko-KR" sz="1600" b="0" dirty="0" smtClean="0">
                  <a:solidFill>
                    <a:prstClr val="black"/>
                  </a:solidFill>
                </a:rPr>
                <a:t>Manufacturer</a:t>
              </a:r>
            </a:p>
          </p:txBody>
        </p:sp>
        <p:sp>
          <p:nvSpPr>
            <p:cNvPr id="7" name="직사각형 6"/>
            <p:cNvSpPr/>
            <p:nvPr/>
          </p:nvSpPr>
          <p:spPr>
            <a:xfrm>
              <a:off x="3812097" y="4211968"/>
              <a:ext cx="2000263" cy="1000132"/>
            </a:xfrm>
            <a:prstGeom prst="rect">
              <a:avLst/>
            </a:prstGeom>
            <a:solidFill>
              <a:srgbClr val="E6D5F3"/>
            </a:solidFill>
          </p:spPr>
          <p:style>
            <a:lnRef idx="2">
              <a:schemeClr val="accent4"/>
            </a:lnRef>
            <a:fillRef idx="1">
              <a:schemeClr val="lt1"/>
            </a:fillRef>
            <a:effectRef idx="0">
              <a:schemeClr val="accent4"/>
            </a:effectRef>
            <a:fontRef idx="minor">
              <a:schemeClr val="dk1"/>
            </a:fontRef>
          </p:style>
          <p:txBody>
            <a:bodyPr anchor="ctr"/>
            <a:lstStyle/>
            <a:p>
              <a:pPr algn="ctr">
                <a:defRPr/>
              </a:pPr>
              <a:r>
                <a:rPr lang="en-US" altLang="ko-KR" sz="1600" b="0" dirty="0" smtClean="0">
                  <a:solidFill>
                    <a:prstClr val="black"/>
                  </a:solidFill>
                </a:rPr>
                <a:t>Mobile  Service Telco</a:t>
              </a:r>
              <a:endParaRPr lang="ko-KR" altLang="en-US" sz="1600" b="0" dirty="0">
                <a:solidFill>
                  <a:prstClr val="black"/>
                </a:solidFill>
              </a:endParaRPr>
            </a:p>
          </p:txBody>
        </p:sp>
        <p:sp>
          <p:nvSpPr>
            <p:cNvPr id="10" name="직사각형 9"/>
            <p:cNvSpPr/>
            <p:nvPr/>
          </p:nvSpPr>
          <p:spPr>
            <a:xfrm>
              <a:off x="6726912" y="2716559"/>
              <a:ext cx="1366157" cy="571500"/>
            </a:xfrm>
            <a:prstGeom prst="rect">
              <a:avLst/>
            </a:prstGeom>
            <a:solidFill>
              <a:srgbClr val="FFFF99"/>
            </a:solidFill>
          </p:spPr>
          <p:style>
            <a:lnRef idx="2">
              <a:schemeClr val="accent4"/>
            </a:lnRef>
            <a:fillRef idx="1">
              <a:schemeClr val="lt1"/>
            </a:fillRef>
            <a:effectRef idx="0">
              <a:schemeClr val="accent4"/>
            </a:effectRef>
            <a:fontRef idx="minor">
              <a:schemeClr val="dk1"/>
            </a:fontRef>
          </p:style>
          <p:txBody>
            <a:bodyPr anchor="ctr"/>
            <a:lstStyle/>
            <a:p>
              <a:pPr algn="ctr">
                <a:defRPr/>
              </a:pPr>
              <a:r>
                <a:rPr lang="en-US" altLang="ko-KR" sz="1600" dirty="0" smtClean="0">
                  <a:solidFill>
                    <a:prstClr val="black"/>
                  </a:solidFill>
                </a:rPr>
                <a:t>Customer</a:t>
              </a:r>
              <a:endParaRPr lang="ko-KR" altLang="en-US" sz="1800" dirty="0">
                <a:solidFill>
                  <a:prstClr val="black"/>
                </a:solidFill>
              </a:endParaRPr>
            </a:p>
          </p:txBody>
        </p:sp>
        <p:sp>
          <p:nvSpPr>
            <p:cNvPr id="30" name="타원 29"/>
            <p:cNvSpPr/>
            <p:nvPr/>
          </p:nvSpPr>
          <p:spPr>
            <a:xfrm>
              <a:off x="971600" y="2539865"/>
              <a:ext cx="2268993" cy="928691"/>
            </a:xfrm>
            <a:prstGeom prst="ellipse">
              <a:avLst/>
            </a:prstGeom>
            <a:solidFill>
              <a:srgbClr val="99CCFF"/>
            </a:solidFill>
          </p:spPr>
          <p:style>
            <a:lnRef idx="2">
              <a:schemeClr val="dk1"/>
            </a:lnRef>
            <a:fillRef idx="1">
              <a:schemeClr val="lt1"/>
            </a:fillRef>
            <a:effectRef idx="0">
              <a:schemeClr val="dk1"/>
            </a:effectRef>
            <a:fontRef idx="minor">
              <a:schemeClr val="dk1"/>
            </a:fontRef>
          </p:style>
          <p:txBody>
            <a:bodyPr anchor="ctr"/>
            <a:lstStyle/>
            <a:p>
              <a:pPr algn="ctr">
                <a:defRPr/>
              </a:pPr>
              <a:r>
                <a:rPr lang="en-US" altLang="ko-KR" sz="1600" dirty="0">
                  <a:solidFill>
                    <a:prstClr val="black"/>
                  </a:solidFill>
                </a:rPr>
                <a:t>Application SW </a:t>
              </a:r>
              <a:r>
                <a:rPr lang="en-US" altLang="ko-KR" sz="1600" dirty="0" smtClean="0">
                  <a:solidFill>
                    <a:prstClr val="black"/>
                  </a:solidFill>
                </a:rPr>
                <a:t>Developer</a:t>
              </a:r>
              <a:endParaRPr lang="ko-KR" altLang="en-US" sz="1600" dirty="0">
                <a:solidFill>
                  <a:prstClr val="black"/>
                </a:solidFill>
              </a:endParaRPr>
            </a:p>
          </p:txBody>
        </p:sp>
        <p:sp>
          <p:nvSpPr>
            <p:cNvPr id="38" name="타원 37"/>
            <p:cNvSpPr/>
            <p:nvPr/>
          </p:nvSpPr>
          <p:spPr>
            <a:xfrm>
              <a:off x="1240329" y="4390566"/>
              <a:ext cx="1571625" cy="64293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p:spPr>
          <p:style>
            <a:lnRef idx="2">
              <a:schemeClr val="dk1"/>
            </a:lnRef>
            <a:fillRef idx="1">
              <a:schemeClr val="lt1"/>
            </a:fillRef>
            <a:effectRef idx="0">
              <a:schemeClr val="dk1"/>
            </a:effectRef>
            <a:fontRef idx="minor">
              <a:schemeClr val="dk1"/>
            </a:fontRef>
          </p:style>
          <p:txBody>
            <a:bodyPr anchor="ctr"/>
            <a:lstStyle/>
            <a:p>
              <a:pPr>
                <a:defRPr/>
              </a:pPr>
              <a:r>
                <a:rPr lang="en-US" altLang="ko-KR" sz="1400" b="0" dirty="0">
                  <a:solidFill>
                    <a:prstClr val="black"/>
                  </a:solidFill>
                </a:rPr>
                <a:t>Contents</a:t>
              </a:r>
            </a:p>
            <a:p>
              <a:pPr>
                <a:defRPr/>
              </a:pPr>
              <a:r>
                <a:rPr lang="en-US" altLang="ko-KR" sz="1400" b="0" dirty="0">
                  <a:solidFill>
                    <a:prstClr val="black"/>
                  </a:solidFill>
                </a:rPr>
                <a:t>Provider</a:t>
              </a:r>
              <a:endParaRPr lang="ko-KR" altLang="en-US" sz="1400" b="0" dirty="0">
                <a:solidFill>
                  <a:prstClr val="black"/>
                </a:solidFill>
              </a:endParaRPr>
            </a:p>
          </p:txBody>
        </p:sp>
        <p:cxnSp>
          <p:nvCxnSpPr>
            <p:cNvPr id="39" name="직선 화살표 연결선 38"/>
            <p:cNvCxnSpPr>
              <a:stCxn id="7" idx="3"/>
              <a:endCxn id="10" idx="2"/>
            </p:cNvCxnSpPr>
            <p:nvPr/>
          </p:nvCxnSpPr>
          <p:spPr>
            <a:xfrm flipV="1">
              <a:off x="5812360" y="3288059"/>
              <a:ext cx="1597631" cy="1423975"/>
            </a:xfrm>
            <a:prstGeom prst="straightConnector1">
              <a:avLst/>
            </a:prstGeom>
            <a:ln>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45" name="직선 화살표 연결선 44"/>
            <p:cNvCxnSpPr>
              <a:stCxn id="6" idx="3"/>
              <a:endCxn id="10" idx="0"/>
            </p:cNvCxnSpPr>
            <p:nvPr/>
          </p:nvCxnSpPr>
          <p:spPr>
            <a:xfrm>
              <a:off x="5669486" y="1447446"/>
              <a:ext cx="1740505" cy="12691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8" name="직선 화살표 연결선 47"/>
            <p:cNvCxnSpPr/>
            <p:nvPr/>
          </p:nvCxnSpPr>
          <p:spPr>
            <a:xfrm flipV="1">
              <a:off x="2811954" y="4712034"/>
              <a:ext cx="1000143" cy="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74" name="TextBox 61"/>
            <p:cNvSpPr txBox="1">
              <a:spLocks noChangeArrowheads="1"/>
            </p:cNvSpPr>
            <p:nvPr/>
          </p:nvSpPr>
          <p:spPr bwMode="auto">
            <a:xfrm>
              <a:off x="4169287" y="1640200"/>
              <a:ext cx="1343025" cy="276225"/>
            </a:xfrm>
            <a:prstGeom prst="rect">
              <a:avLst/>
            </a:prstGeom>
            <a:noFill/>
            <a:ln w="9525">
              <a:noFill/>
              <a:miter lim="800000"/>
              <a:headEnd/>
              <a:tailEnd/>
            </a:ln>
          </p:spPr>
          <p:txBody>
            <a:bodyPr wrap="none">
              <a:spAutoFit/>
            </a:bodyPr>
            <a:lstStyle/>
            <a:p>
              <a:r>
                <a:rPr lang="en-US" altLang="ko-KR" sz="1200" b="0" dirty="0">
                  <a:solidFill>
                    <a:prstClr val="black"/>
                  </a:solidFill>
                  <a:latin typeface="굴림" pitchFamily="50" charset="-127"/>
                </a:rPr>
                <a:t>Global</a:t>
              </a:r>
              <a:r>
                <a:rPr lang="ko-KR" altLang="en-US" sz="1200" b="0" dirty="0">
                  <a:solidFill>
                    <a:prstClr val="black"/>
                  </a:solidFill>
                  <a:latin typeface="굴림" pitchFamily="50" charset="-127"/>
                </a:rPr>
                <a:t> </a:t>
              </a:r>
              <a:r>
                <a:rPr lang="en-US" altLang="ko-KR" sz="1200" b="0" dirty="0">
                  <a:solidFill>
                    <a:prstClr val="black"/>
                  </a:solidFill>
                  <a:latin typeface="굴림" pitchFamily="50" charset="-127"/>
                </a:rPr>
                <a:t>Operation</a:t>
              </a:r>
              <a:endParaRPr lang="ko-KR" altLang="en-US" sz="1200" b="0" dirty="0">
                <a:solidFill>
                  <a:prstClr val="black"/>
                </a:solidFill>
                <a:latin typeface="굴림" pitchFamily="50" charset="-127"/>
              </a:endParaRPr>
            </a:p>
          </p:txBody>
        </p:sp>
        <p:sp>
          <p:nvSpPr>
            <p:cNvPr id="2075" name="TextBox 62"/>
            <p:cNvSpPr txBox="1">
              <a:spLocks noChangeArrowheads="1"/>
            </p:cNvSpPr>
            <p:nvPr/>
          </p:nvSpPr>
          <p:spPr bwMode="auto">
            <a:xfrm>
              <a:off x="4211960" y="4854910"/>
              <a:ext cx="1266825" cy="276225"/>
            </a:xfrm>
            <a:prstGeom prst="rect">
              <a:avLst/>
            </a:prstGeom>
            <a:noFill/>
            <a:ln w="9525">
              <a:noFill/>
              <a:miter lim="800000"/>
              <a:headEnd/>
              <a:tailEnd/>
            </a:ln>
          </p:spPr>
          <p:txBody>
            <a:bodyPr wrap="none">
              <a:spAutoFit/>
            </a:bodyPr>
            <a:lstStyle/>
            <a:p>
              <a:r>
                <a:rPr lang="en-US" altLang="ko-KR" sz="1200" b="0" dirty="0">
                  <a:solidFill>
                    <a:prstClr val="black"/>
                  </a:solidFill>
                  <a:latin typeface="굴림" pitchFamily="50" charset="-127"/>
                </a:rPr>
                <a:t>Local</a:t>
              </a:r>
              <a:r>
                <a:rPr lang="ko-KR" altLang="en-US" sz="1200" b="0" dirty="0">
                  <a:solidFill>
                    <a:prstClr val="black"/>
                  </a:solidFill>
                  <a:latin typeface="굴림" pitchFamily="50" charset="-127"/>
                </a:rPr>
                <a:t> </a:t>
              </a:r>
              <a:r>
                <a:rPr lang="en-US" altLang="ko-KR" sz="1200" b="0" dirty="0">
                  <a:solidFill>
                    <a:prstClr val="black"/>
                  </a:solidFill>
                  <a:latin typeface="굴림" pitchFamily="50" charset="-127"/>
                </a:rPr>
                <a:t>Operation</a:t>
              </a:r>
              <a:endParaRPr lang="ko-KR" altLang="en-US" sz="1200" b="0" dirty="0">
                <a:solidFill>
                  <a:prstClr val="black"/>
                </a:solidFill>
                <a:latin typeface="굴림" pitchFamily="50" charset="-127"/>
              </a:endParaRPr>
            </a:p>
          </p:txBody>
        </p:sp>
        <p:sp>
          <p:nvSpPr>
            <p:cNvPr id="50" name="직사각형 49"/>
            <p:cNvSpPr/>
            <p:nvPr/>
          </p:nvSpPr>
          <p:spPr>
            <a:xfrm>
              <a:off x="1427435" y="925820"/>
              <a:ext cx="1357322" cy="1043251"/>
            </a:xfrm>
            <a:prstGeom prst="rect">
              <a:avLst/>
            </a:prstGeom>
            <a:solidFill>
              <a:srgbClr val="C5F1CF"/>
            </a:solidFill>
          </p:spPr>
          <p:style>
            <a:lnRef idx="2">
              <a:schemeClr val="accent4"/>
            </a:lnRef>
            <a:fillRef idx="1">
              <a:schemeClr val="lt1"/>
            </a:fillRef>
            <a:effectRef idx="0">
              <a:schemeClr val="accent4"/>
            </a:effectRef>
            <a:fontRef idx="minor">
              <a:schemeClr val="dk1"/>
            </a:fontRef>
          </p:style>
          <p:txBody>
            <a:bodyPr anchor="ctr"/>
            <a:lstStyle/>
            <a:p>
              <a:pPr algn="ctr">
                <a:defRPr/>
              </a:pPr>
              <a:r>
                <a:rPr lang="en-US" altLang="ko-KR" sz="1600" b="0" dirty="0" smtClean="0">
                  <a:solidFill>
                    <a:prstClr val="black"/>
                  </a:solidFill>
                </a:rPr>
                <a:t>Platform</a:t>
              </a:r>
              <a:br>
                <a:rPr lang="en-US" altLang="ko-KR" sz="1600" b="0" dirty="0" smtClean="0">
                  <a:solidFill>
                    <a:prstClr val="black"/>
                  </a:solidFill>
                </a:rPr>
              </a:br>
              <a:r>
                <a:rPr lang="en-US" altLang="ko-KR" sz="1600" b="0" dirty="0" smtClean="0">
                  <a:solidFill>
                    <a:prstClr val="black"/>
                  </a:solidFill>
                </a:rPr>
                <a:t>suppliers</a:t>
              </a:r>
              <a:endParaRPr lang="ko-KR" altLang="en-US" sz="1600" b="0" dirty="0">
                <a:solidFill>
                  <a:prstClr val="black"/>
                </a:solidFill>
              </a:endParaRPr>
            </a:p>
          </p:txBody>
        </p:sp>
        <p:cxnSp>
          <p:nvCxnSpPr>
            <p:cNvPr id="64" name="직선 화살표 연결선 63"/>
            <p:cNvCxnSpPr>
              <a:stCxn id="50" idx="3"/>
              <a:endCxn id="6" idx="1"/>
            </p:cNvCxnSpPr>
            <p:nvPr/>
          </p:nvCxnSpPr>
          <p:spPr>
            <a:xfrm>
              <a:off x="2784757" y="1447446"/>
              <a:ext cx="1098778"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a:stCxn id="30" idx="0"/>
              <a:endCxn id="6" idx="1"/>
            </p:cNvCxnSpPr>
            <p:nvPr/>
          </p:nvCxnSpPr>
          <p:spPr>
            <a:xfrm rot="5400000" flipH="1" flipV="1">
              <a:off x="2448607" y="1104937"/>
              <a:ext cx="1092419" cy="177743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직선 화살표 연결선 54"/>
            <p:cNvCxnSpPr>
              <a:stCxn id="30" idx="4"/>
              <a:endCxn id="7" idx="1"/>
            </p:cNvCxnSpPr>
            <p:nvPr/>
          </p:nvCxnSpPr>
          <p:spPr>
            <a:xfrm rot="16200000" flipH="1">
              <a:off x="2337358" y="3237295"/>
              <a:ext cx="1243478" cy="1706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 name="그룹 74"/>
            <p:cNvGrpSpPr/>
            <p:nvPr/>
          </p:nvGrpSpPr>
          <p:grpSpPr>
            <a:xfrm>
              <a:off x="2106095" y="1447446"/>
              <a:ext cx="4620817" cy="1912428"/>
              <a:chOff x="2628014" y="1733196"/>
              <a:chExt cx="4620817" cy="1912428"/>
            </a:xfrm>
          </p:grpSpPr>
          <p:grpSp>
            <p:nvGrpSpPr>
              <p:cNvPr id="3" name="그룹 67"/>
              <p:cNvGrpSpPr/>
              <p:nvPr/>
            </p:nvGrpSpPr>
            <p:grpSpPr>
              <a:xfrm>
                <a:off x="3306676" y="1733196"/>
                <a:ext cx="3942155" cy="1912428"/>
                <a:chOff x="3306676" y="1733196"/>
                <a:chExt cx="3942155" cy="1912428"/>
              </a:xfrm>
            </p:grpSpPr>
            <p:grpSp>
              <p:nvGrpSpPr>
                <p:cNvPr id="4" name="그룹 33"/>
                <p:cNvGrpSpPr/>
                <p:nvPr/>
              </p:nvGrpSpPr>
              <p:grpSpPr>
                <a:xfrm>
                  <a:off x="3762512" y="2788374"/>
                  <a:ext cx="3486319" cy="857250"/>
                  <a:chOff x="3762512" y="2788374"/>
                  <a:chExt cx="3486319" cy="857250"/>
                </a:xfrm>
              </p:grpSpPr>
              <p:cxnSp>
                <p:nvCxnSpPr>
                  <p:cNvPr id="27" name="직선 화살표 연결선 26"/>
                  <p:cNvCxnSpPr>
                    <a:stCxn id="32" idx="3"/>
                    <a:endCxn id="10" idx="1"/>
                  </p:cNvCxnSpPr>
                  <p:nvPr/>
                </p:nvCxnSpPr>
                <p:spPr>
                  <a:xfrm flipV="1">
                    <a:off x="6394450" y="3288059"/>
                    <a:ext cx="854381" cy="378"/>
                  </a:xfrm>
                  <a:prstGeom prst="straightConnector1">
                    <a:avLst/>
                  </a:prstGeom>
                  <a:ln w="15875">
                    <a:solidFill>
                      <a:srgbClr val="0000FF"/>
                    </a:solidFill>
                    <a:tailEnd type="arrow"/>
                  </a:ln>
                </p:spPr>
                <p:style>
                  <a:lnRef idx="1">
                    <a:schemeClr val="dk1"/>
                  </a:lnRef>
                  <a:fillRef idx="0">
                    <a:schemeClr val="dk1"/>
                  </a:fillRef>
                  <a:effectRef idx="0">
                    <a:schemeClr val="dk1"/>
                  </a:effectRef>
                  <a:fontRef idx="minor">
                    <a:schemeClr val="tx1"/>
                  </a:fontRef>
                </p:style>
              </p:cxnSp>
              <p:grpSp>
                <p:nvGrpSpPr>
                  <p:cNvPr id="5" name="그룹 31"/>
                  <p:cNvGrpSpPr/>
                  <p:nvPr/>
                </p:nvGrpSpPr>
                <p:grpSpPr>
                  <a:xfrm>
                    <a:off x="3762512" y="2788374"/>
                    <a:ext cx="2782751" cy="857250"/>
                    <a:chOff x="3762512" y="2788374"/>
                    <a:chExt cx="2782751" cy="857250"/>
                  </a:xfrm>
                </p:grpSpPr>
                <p:sp>
                  <p:nvSpPr>
                    <p:cNvPr id="29" name="모서리가 둥근 직사각형 28"/>
                    <p:cNvSpPr/>
                    <p:nvPr/>
                  </p:nvSpPr>
                  <p:spPr>
                    <a:xfrm>
                      <a:off x="4616450" y="2788374"/>
                      <a:ext cx="1928813" cy="714375"/>
                    </a:xfrm>
                    <a:prstGeom prst="roundRect">
                      <a:avLst/>
                    </a:prstGeom>
                    <a:solidFill>
                      <a:srgbClr val="FFD9F5"/>
                    </a:solidFill>
                  </p:spPr>
                  <p:style>
                    <a:lnRef idx="2">
                      <a:schemeClr val="dk1"/>
                    </a:lnRef>
                    <a:fillRef idx="1">
                      <a:schemeClr val="lt1"/>
                    </a:fillRef>
                    <a:effectRef idx="0">
                      <a:schemeClr val="dk1"/>
                    </a:effectRef>
                    <a:fontRef idx="minor">
                      <a:schemeClr val="dk1"/>
                    </a:fontRef>
                  </p:style>
                  <p:txBody>
                    <a:bodyPr anchor="ctr"/>
                    <a:lstStyle/>
                    <a:p>
                      <a:pPr>
                        <a:defRPr/>
                      </a:pPr>
                      <a:endParaRPr lang="ko-KR" altLang="en-US" b="0" dirty="0">
                        <a:solidFill>
                          <a:prstClr val="black"/>
                        </a:solidFill>
                      </a:endParaRPr>
                    </a:p>
                  </p:txBody>
                </p:sp>
                <p:sp>
                  <p:nvSpPr>
                    <p:cNvPr id="31" name="모서리가 둥근 직사각형 30"/>
                    <p:cNvSpPr/>
                    <p:nvPr/>
                  </p:nvSpPr>
                  <p:spPr>
                    <a:xfrm>
                      <a:off x="4545013" y="2859812"/>
                      <a:ext cx="1928812" cy="714375"/>
                    </a:xfrm>
                    <a:prstGeom prst="roundRect">
                      <a:avLst/>
                    </a:prstGeom>
                    <a:solidFill>
                      <a:srgbClr val="FFD9F5"/>
                    </a:solidFill>
                  </p:spPr>
                  <p:style>
                    <a:lnRef idx="2">
                      <a:schemeClr val="dk1"/>
                    </a:lnRef>
                    <a:fillRef idx="1">
                      <a:schemeClr val="lt1"/>
                    </a:fillRef>
                    <a:effectRef idx="0">
                      <a:schemeClr val="dk1"/>
                    </a:effectRef>
                    <a:fontRef idx="minor">
                      <a:schemeClr val="dk1"/>
                    </a:fontRef>
                  </p:style>
                  <p:txBody>
                    <a:bodyPr anchor="ctr"/>
                    <a:lstStyle/>
                    <a:p>
                      <a:pPr>
                        <a:defRPr/>
                      </a:pPr>
                      <a:endParaRPr lang="ko-KR" altLang="en-US" b="0" dirty="0">
                        <a:solidFill>
                          <a:prstClr val="black"/>
                        </a:solidFill>
                      </a:endParaRPr>
                    </a:p>
                  </p:txBody>
                </p:sp>
                <p:sp>
                  <p:nvSpPr>
                    <p:cNvPr id="32" name="모서리가 둥근 직사각형 7"/>
                    <p:cNvSpPr/>
                    <p:nvPr/>
                  </p:nvSpPr>
                  <p:spPr>
                    <a:xfrm>
                      <a:off x="4464050" y="2931249"/>
                      <a:ext cx="1930400" cy="714375"/>
                    </a:xfrm>
                    <a:prstGeom prst="roundRect">
                      <a:avLst/>
                    </a:prstGeom>
                    <a:solidFill>
                      <a:srgbClr val="FFD9F5"/>
                    </a:solidFill>
                  </p:spPr>
                  <p:style>
                    <a:lnRef idx="2">
                      <a:schemeClr val="dk1"/>
                    </a:lnRef>
                    <a:fillRef idx="1">
                      <a:schemeClr val="lt1"/>
                    </a:fillRef>
                    <a:effectRef idx="0">
                      <a:schemeClr val="dk1"/>
                    </a:effectRef>
                    <a:fontRef idx="minor">
                      <a:schemeClr val="dk1"/>
                    </a:fontRef>
                  </p:style>
                  <p:txBody>
                    <a:bodyPr anchor="ctr"/>
                    <a:lstStyle/>
                    <a:p>
                      <a:pPr algn="ctr">
                        <a:defRPr/>
                      </a:pPr>
                      <a:r>
                        <a:rPr lang="en-US" altLang="ko-KR" b="0" dirty="0">
                          <a:solidFill>
                            <a:prstClr val="black"/>
                          </a:solidFill>
                        </a:rPr>
                        <a:t>App Store</a:t>
                      </a:r>
                      <a:endParaRPr lang="ko-KR" altLang="en-US" b="0" dirty="0">
                        <a:solidFill>
                          <a:prstClr val="black"/>
                        </a:solidFill>
                      </a:endParaRPr>
                    </a:p>
                  </p:txBody>
                </p:sp>
                <p:cxnSp>
                  <p:nvCxnSpPr>
                    <p:cNvPr id="33" name="직선 화살표 연결선 32"/>
                    <p:cNvCxnSpPr>
                      <a:stCxn id="30" idx="6"/>
                      <a:endCxn id="32" idx="1"/>
                    </p:cNvCxnSpPr>
                    <p:nvPr/>
                  </p:nvCxnSpPr>
                  <p:spPr>
                    <a:xfrm flipV="1">
                      <a:off x="3762512" y="3288437"/>
                      <a:ext cx="701538" cy="1524"/>
                    </a:xfrm>
                    <a:prstGeom prst="straightConnector1">
                      <a:avLst/>
                    </a:prstGeom>
                    <a:ln w="15875">
                      <a:solidFill>
                        <a:srgbClr val="0000FF"/>
                      </a:solidFill>
                      <a:tailEnd type="arrow"/>
                    </a:ln>
                  </p:spPr>
                  <p:style>
                    <a:lnRef idx="1">
                      <a:schemeClr val="dk1"/>
                    </a:lnRef>
                    <a:fillRef idx="0">
                      <a:schemeClr val="dk1"/>
                    </a:fillRef>
                    <a:effectRef idx="0">
                      <a:schemeClr val="dk1"/>
                    </a:effectRef>
                    <a:fontRef idx="minor">
                      <a:schemeClr val="tx1"/>
                    </a:fontRef>
                  </p:style>
                </p:cxnSp>
              </p:grpSp>
            </p:grpSp>
            <p:cxnSp>
              <p:nvCxnSpPr>
                <p:cNvPr id="26" name="직선 화살표 연결선 25"/>
                <p:cNvCxnSpPr>
                  <a:stCxn id="50" idx="3"/>
                  <a:endCxn id="32" idx="1"/>
                </p:cNvCxnSpPr>
                <p:nvPr/>
              </p:nvCxnSpPr>
              <p:spPr>
                <a:xfrm>
                  <a:off x="3306676" y="1733196"/>
                  <a:ext cx="1157374" cy="1555241"/>
                </a:xfrm>
                <a:prstGeom prst="straightConnector1">
                  <a:avLst/>
                </a:prstGeom>
                <a:ln w="15875">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cxnSp>
            <p:nvCxnSpPr>
              <p:cNvPr id="24" name="직선 화살표 연결선 23"/>
              <p:cNvCxnSpPr>
                <a:stCxn id="50" idx="2"/>
                <a:endCxn id="30" idx="0"/>
              </p:cNvCxnSpPr>
              <p:nvPr/>
            </p:nvCxnSpPr>
            <p:spPr>
              <a:xfrm rot="16200000" flipH="1">
                <a:off x="2342618" y="2540217"/>
                <a:ext cx="570794" cy="1"/>
              </a:xfrm>
              <a:prstGeom prst="straightConnector1">
                <a:avLst/>
              </a:prstGeom>
              <a:ln w="15875">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sp>
          <p:nvSpPr>
            <p:cNvPr id="44" name="구름 모양 설명선 43"/>
            <p:cNvSpPr/>
            <p:nvPr/>
          </p:nvSpPr>
          <p:spPr bwMode="auto">
            <a:xfrm>
              <a:off x="6578496" y="4063432"/>
              <a:ext cx="1656184" cy="1296144"/>
            </a:xfrm>
            <a:prstGeom prst="cloudCallout">
              <a:avLst>
                <a:gd name="adj1" fmla="val 4003"/>
                <a:gd name="adj2" fmla="val -3390"/>
              </a:avLst>
            </a:prstGeom>
            <a:solidFill>
              <a:srgbClr val="99CCFF"/>
            </a:solidFill>
            <a:ln w="9525">
              <a:noFill/>
              <a:round/>
              <a:headEnd/>
              <a:tailEnd/>
            </a:ln>
          </p:spPr>
          <p:txBody>
            <a:bodyPr wrap="none" rtlCol="0" anchor="ctr"/>
            <a:lstStyle/>
            <a:p>
              <a:pPr algn="ctr"/>
              <a:endParaRPr lang="ko-KR" altLang="en-US" sz="1800"/>
            </a:p>
          </p:txBody>
        </p:sp>
        <p:sp>
          <p:nvSpPr>
            <p:cNvPr id="46" name="직사각형 45"/>
            <p:cNvSpPr/>
            <p:nvPr/>
          </p:nvSpPr>
          <p:spPr>
            <a:xfrm>
              <a:off x="6876256" y="4427384"/>
              <a:ext cx="1121029" cy="584775"/>
            </a:xfrm>
            <a:prstGeom prst="rect">
              <a:avLst/>
            </a:prstGeom>
            <a:noFill/>
          </p:spPr>
          <p:txBody>
            <a:bodyPr wrap="square">
              <a:spAutoFit/>
            </a:bodyPr>
            <a:lstStyle/>
            <a:p>
              <a:pPr algn="ctr"/>
              <a:r>
                <a:rPr lang="en-US" altLang="ko-KR" sz="1600" dirty="0" smtClean="0">
                  <a:solidFill>
                    <a:prstClr val="black"/>
                  </a:solidFill>
                </a:rPr>
                <a:t>Internet</a:t>
              </a:r>
              <a:br>
                <a:rPr lang="en-US" altLang="ko-KR" sz="1600" dirty="0" smtClean="0">
                  <a:solidFill>
                    <a:prstClr val="black"/>
                  </a:solidFill>
                </a:rPr>
              </a:br>
              <a:r>
                <a:rPr lang="en-US" altLang="ko-KR" sz="1600" dirty="0" smtClean="0">
                  <a:solidFill>
                    <a:prstClr val="black"/>
                  </a:solidFill>
                </a:rPr>
                <a:t>Portal</a:t>
              </a:r>
              <a:endParaRPr lang="ko-KR" altLang="en-US" sz="1600" dirty="0"/>
            </a:p>
          </p:txBody>
        </p:sp>
        <p:cxnSp>
          <p:nvCxnSpPr>
            <p:cNvPr id="47" name="직선 화살표 연결선 46"/>
            <p:cNvCxnSpPr>
              <a:stCxn id="7" idx="3"/>
              <a:endCxn id="44" idx="0"/>
            </p:cNvCxnSpPr>
            <p:nvPr/>
          </p:nvCxnSpPr>
          <p:spPr>
            <a:xfrm flipV="1">
              <a:off x="5812360" y="4711504"/>
              <a:ext cx="771273" cy="530"/>
            </a:xfrm>
            <a:prstGeom prst="straightConnector1">
              <a:avLst/>
            </a:prstGeom>
            <a:ln>
              <a:solidFill>
                <a:schemeClr val="tx1"/>
              </a:solidFill>
              <a:tailEnd type="none"/>
            </a:ln>
          </p:spPr>
          <p:style>
            <a:lnRef idx="1">
              <a:schemeClr val="dk1"/>
            </a:lnRef>
            <a:fillRef idx="0">
              <a:schemeClr val="dk1"/>
            </a:fillRef>
            <a:effectRef idx="0">
              <a:schemeClr val="dk1"/>
            </a:effectRef>
            <a:fontRef idx="minor">
              <a:schemeClr val="tx1"/>
            </a:fontRef>
          </p:style>
        </p:cxnSp>
        <p:cxnSp>
          <p:nvCxnSpPr>
            <p:cNvPr id="34" name="직선 화살표 연결선 33"/>
            <p:cNvCxnSpPr>
              <a:stCxn id="44" idx="3"/>
              <a:endCxn id="10" idx="2"/>
            </p:cNvCxnSpPr>
            <p:nvPr/>
          </p:nvCxnSpPr>
          <p:spPr>
            <a:xfrm rot="5400000" flipH="1" flipV="1">
              <a:off x="6983549" y="3711099"/>
              <a:ext cx="849481" cy="3403"/>
            </a:xfrm>
            <a:prstGeom prst="straightConnector1">
              <a:avLst/>
            </a:prstGeom>
            <a:ln w="15875">
              <a:solidFill>
                <a:srgbClr val="0000FF"/>
              </a:solidFill>
              <a:tailEnd type="arrow"/>
            </a:ln>
          </p:spPr>
          <p:style>
            <a:lnRef idx="1">
              <a:schemeClr val="dk1"/>
            </a:lnRef>
            <a:fillRef idx="0">
              <a:schemeClr val="dk1"/>
            </a:fillRef>
            <a:effectRef idx="0">
              <a:schemeClr val="dk1"/>
            </a:effectRef>
            <a:fontRef idx="minor">
              <a:schemeClr val="tx1"/>
            </a:fontRef>
          </p:style>
        </p:cxnSp>
      </p:grpSp>
      <p:sp>
        <p:nvSpPr>
          <p:cNvPr id="40" name="내용 개체 틀 2"/>
          <p:cNvSpPr>
            <a:spLocks noGrp="1"/>
          </p:cNvSpPr>
          <p:nvPr>
            <p:ph idx="1"/>
          </p:nvPr>
        </p:nvSpPr>
        <p:spPr>
          <a:xfrm>
            <a:off x="168275" y="836613"/>
            <a:ext cx="8724205" cy="648171"/>
          </a:xfrm>
        </p:spPr>
        <p:txBody>
          <a:bodyPr/>
          <a:lstStyle/>
          <a:p>
            <a:r>
              <a:rPr lang="en-US" altLang="ko-KR" sz="1800" dirty="0" smtClean="0"/>
              <a:t>Circulation process of Apps &amp; Contents after the emergence of App store</a:t>
            </a:r>
          </a:p>
          <a:p>
            <a:pPr lvl="1"/>
            <a:r>
              <a:rPr lang="en-US" altLang="ko-KR" dirty="0" smtClean="0"/>
              <a:t>Control of Apps &amp; Contents is distributed to manufacturers and OS vendors from telecommunication companies. </a:t>
            </a:r>
          </a:p>
          <a:p>
            <a:endParaRPr lang="en-US" altLang="ko-KR" dirty="0" smtClean="0"/>
          </a:p>
          <a:p>
            <a:pPr>
              <a:buNone/>
            </a:pPr>
            <a:endParaRPr lang="ko-KR" altLang="en-US" dirty="0"/>
          </a:p>
        </p:txBody>
      </p:sp>
      <p:sp>
        <p:nvSpPr>
          <p:cNvPr id="35" name="슬라이드 번호 개체 틀 34"/>
          <p:cNvSpPr>
            <a:spLocks noGrp="1"/>
          </p:cNvSpPr>
          <p:nvPr>
            <p:ph type="sldNum" sz="quarter" idx="10"/>
          </p:nvPr>
        </p:nvSpPr>
        <p:spPr/>
        <p:txBody>
          <a:bodyPr/>
          <a:lstStyle/>
          <a:p>
            <a:pPr>
              <a:defRPr/>
            </a:pPr>
            <a:fld id="{3C836B46-66C1-4425-924D-375499AD3176}" type="slidenum">
              <a:rPr lang="en-US" altLang="ko-KR" smtClean="0"/>
              <a:pPr>
                <a:defRPr/>
              </a:pPr>
              <a:t>22</a:t>
            </a:fld>
            <a:r>
              <a:rPr lang="en-US" altLang="ko-KR" smtClean="0"/>
              <a:t> / 32</a:t>
            </a:r>
            <a:endParaRPr lang="en-US" altLang="ko-K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ko-KR" smtClean="0"/>
              <a:t>6.</a:t>
            </a:r>
            <a:r>
              <a:rPr lang="en-US" altLang="ko-KR" smtClean="0">
                <a:solidFill>
                  <a:srgbClr val="0000FF"/>
                </a:solidFill>
              </a:rPr>
              <a:t> Smartphone Service</a:t>
            </a:r>
            <a:endParaRPr lang="en-US" altLang="ko-KR"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슬라이드 번호 개체 틀 3"/>
          <p:cNvSpPr>
            <a:spLocks noGrp="1"/>
          </p:cNvSpPr>
          <p:nvPr>
            <p:ph type="sldNum" sz="quarter" idx="10"/>
          </p:nvPr>
        </p:nvSpPr>
        <p:spPr>
          <a:noFill/>
        </p:spPr>
        <p:txBody>
          <a:bodyPr/>
          <a:lstStyle/>
          <a:p>
            <a:fld id="{768FA67C-253B-4052-84F4-72E08091C2ED}" type="slidenum">
              <a:rPr lang="en-US" altLang="ko-KR" smtClean="0"/>
              <a:pPr/>
              <a:t>24</a:t>
            </a:fld>
            <a:r>
              <a:rPr lang="en-US" altLang="ko-KR" smtClean="0"/>
              <a:t> / 32</a:t>
            </a:r>
            <a:endParaRPr lang="en-US" altLang="ko-KR" dirty="0" smtClean="0"/>
          </a:p>
        </p:txBody>
      </p:sp>
      <p:sp>
        <p:nvSpPr>
          <p:cNvPr id="52227" name="Rectangle 2"/>
          <p:cNvSpPr>
            <a:spLocks noGrp="1" noChangeArrowheads="1"/>
          </p:cNvSpPr>
          <p:nvPr>
            <p:ph type="title"/>
          </p:nvPr>
        </p:nvSpPr>
        <p:spPr/>
        <p:txBody>
          <a:bodyPr/>
          <a:lstStyle/>
          <a:p>
            <a:pPr eaLnBrk="1" hangingPunct="1"/>
            <a:r>
              <a:rPr lang="en-US" altLang="ko-KR" smtClean="0"/>
              <a:t>Next Booms</a:t>
            </a:r>
          </a:p>
        </p:txBody>
      </p:sp>
      <p:sp>
        <p:nvSpPr>
          <p:cNvPr id="52228" name="Rectangle 3"/>
          <p:cNvSpPr>
            <a:spLocks noGrp="1" noChangeArrowheads="1"/>
          </p:cNvSpPr>
          <p:nvPr>
            <p:ph type="body" idx="1"/>
          </p:nvPr>
        </p:nvSpPr>
        <p:spPr>
          <a:xfrm>
            <a:off x="168275" y="836613"/>
            <a:ext cx="4979988" cy="5256212"/>
          </a:xfrm>
          <a:noFill/>
        </p:spPr>
        <p:txBody>
          <a:bodyPr/>
          <a:lstStyle/>
          <a:p>
            <a:r>
              <a:rPr lang="en-US" altLang="ko-KR" dirty="0" smtClean="0"/>
              <a:t>Mobile Augmented Reality</a:t>
            </a:r>
          </a:p>
          <a:p>
            <a:pPr lvl="1"/>
            <a:r>
              <a:rPr lang="en-US" altLang="ko-KR" dirty="0" smtClean="0"/>
              <a:t>Combining real imagery with computer generated imagery</a:t>
            </a:r>
          </a:p>
          <a:p>
            <a:pPr lvl="1"/>
            <a:r>
              <a:rPr lang="en-US" altLang="ko-KR" dirty="0" smtClean="0"/>
              <a:t>$ 350M by 2014</a:t>
            </a:r>
            <a:r>
              <a:rPr lang="ko-KR" altLang="en-US" dirty="0" smtClean="0"/>
              <a:t> </a:t>
            </a:r>
            <a:r>
              <a:rPr lang="en-US" altLang="ko-KR" sz="1400" dirty="0" smtClean="0"/>
              <a:t>(Source: Juniper Research)</a:t>
            </a:r>
          </a:p>
          <a:p>
            <a:r>
              <a:rPr lang="en-US" altLang="ko-KR" dirty="0" smtClean="0"/>
              <a:t>Mobile Banking</a:t>
            </a:r>
          </a:p>
          <a:p>
            <a:pPr lvl="1"/>
            <a:r>
              <a:rPr lang="en-US" altLang="ko-KR" dirty="0" smtClean="0"/>
              <a:t>grow three fold in the next three years </a:t>
            </a:r>
            <a:r>
              <a:rPr lang="en-US" altLang="ko-KR" sz="1400" dirty="0" smtClean="0"/>
              <a:t>(Source: </a:t>
            </a:r>
            <a:r>
              <a:rPr lang="en-US" altLang="ko-KR" sz="1400" dirty="0" err="1" smtClean="0"/>
              <a:t>TowerGroup</a:t>
            </a:r>
            <a:r>
              <a:rPr lang="en-US" altLang="ko-KR" sz="1400" dirty="0" smtClean="0"/>
              <a:t>)</a:t>
            </a:r>
          </a:p>
          <a:p>
            <a:r>
              <a:rPr lang="en-US" altLang="ko-KR" dirty="0" smtClean="0"/>
              <a:t>Mobile Office Work</a:t>
            </a:r>
          </a:p>
          <a:p>
            <a:pPr lvl="1"/>
            <a:r>
              <a:rPr lang="en-US" altLang="ko-KR" dirty="0" smtClean="0"/>
              <a:t>Real-time decision making</a:t>
            </a:r>
          </a:p>
          <a:p>
            <a:r>
              <a:rPr lang="en-US" altLang="ko-KR" dirty="0" smtClean="0"/>
              <a:t>Mobile SNS</a:t>
            </a:r>
          </a:p>
          <a:p>
            <a:pPr lvl="1"/>
            <a:r>
              <a:rPr lang="en-US" altLang="ko-KR" dirty="0" smtClean="0"/>
              <a:t>30.8% of </a:t>
            </a:r>
            <a:r>
              <a:rPr lang="en-US" altLang="ko-KR" dirty="0" err="1" smtClean="0"/>
              <a:t>smartphone</a:t>
            </a:r>
            <a:r>
              <a:rPr lang="en-US" altLang="ko-KR" dirty="0" smtClean="0"/>
              <a:t> users accessed social networking mobile sites in Jan 2010</a:t>
            </a:r>
            <a:r>
              <a:rPr lang="en-US" altLang="ko-KR" sz="1400" dirty="0" smtClean="0"/>
              <a:t>(Source: </a:t>
            </a:r>
            <a:r>
              <a:rPr lang="en-US" altLang="ko-KR" sz="1400" dirty="0" err="1" smtClean="0"/>
              <a:t>comScrore</a:t>
            </a:r>
            <a:r>
              <a:rPr lang="en-US" altLang="ko-KR" sz="1400" dirty="0" smtClean="0"/>
              <a:t>)</a:t>
            </a:r>
          </a:p>
          <a:p>
            <a:r>
              <a:rPr lang="en-US" altLang="ko-KR" dirty="0" smtClean="0"/>
              <a:t>Mobile Advertising</a:t>
            </a:r>
          </a:p>
          <a:p>
            <a:pPr lvl="1"/>
            <a:r>
              <a:rPr lang="en-US" altLang="ko-KR" dirty="0" smtClean="0"/>
              <a:t>$5.7B by 2014 </a:t>
            </a:r>
            <a:r>
              <a:rPr lang="en-US" altLang="ko-KR" sz="1400" dirty="0" smtClean="0"/>
              <a:t>(Source: Juniper Research)</a:t>
            </a:r>
          </a:p>
          <a:p>
            <a:pPr lvl="1"/>
            <a:r>
              <a:rPr lang="en-US" altLang="ko-KR" dirty="0" smtClean="0"/>
              <a:t>Location-based</a:t>
            </a:r>
          </a:p>
        </p:txBody>
      </p:sp>
      <p:pic>
        <p:nvPicPr>
          <p:cNvPr id="52229" name="Picture 11" descr="http://fsckorea.files.wordpress.com/2010/04/2.jpg"/>
          <p:cNvPicPr>
            <a:picLocks noChangeAspect="1" noChangeArrowheads="1"/>
          </p:cNvPicPr>
          <p:nvPr/>
        </p:nvPicPr>
        <p:blipFill>
          <a:blip r:embed="rId3" cstate="print"/>
          <a:srcRect/>
          <a:stretch>
            <a:fillRect/>
          </a:stretch>
        </p:blipFill>
        <p:spPr bwMode="auto">
          <a:xfrm>
            <a:off x="5084763" y="957263"/>
            <a:ext cx="2298700" cy="1731962"/>
          </a:xfrm>
          <a:prstGeom prst="rect">
            <a:avLst/>
          </a:prstGeom>
          <a:noFill/>
          <a:ln w="9525">
            <a:noFill/>
            <a:miter lim="800000"/>
            <a:headEnd/>
            <a:tailEnd/>
          </a:ln>
        </p:spPr>
      </p:pic>
      <p:pic>
        <p:nvPicPr>
          <p:cNvPr id="52230" name="Picture 13" descr="http://4.bp.blogspot.com/_5ArtpK14cgU/S72ggVpvTcI/AAAAAAAAA7g/T8hubtTkBKE/s1600/Smartphone+Owners+Ready+for+Mobile+Advertising.jpg"/>
          <p:cNvPicPr>
            <a:picLocks noChangeAspect="1" noChangeArrowheads="1"/>
          </p:cNvPicPr>
          <p:nvPr/>
        </p:nvPicPr>
        <p:blipFill>
          <a:blip r:embed="rId4" cstate="print"/>
          <a:srcRect/>
          <a:stretch>
            <a:fillRect/>
          </a:stretch>
        </p:blipFill>
        <p:spPr bwMode="auto">
          <a:xfrm>
            <a:off x="7742238" y="1319213"/>
            <a:ext cx="1366837" cy="1965325"/>
          </a:xfrm>
          <a:prstGeom prst="rect">
            <a:avLst/>
          </a:prstGeom>
          <a:noFill/>
          <a:ln w="9525">
            <a:noFill/>
            <a:miter lim="800000"/>
            <a:headEnd/>
            <a:tailEnd/>
          </a:ln>
        </p:spPr>
      </p:pic>
      <p:pic>
        <p:nvPicPr>
          <p:cNvPr id="52231" name="Picture 17" descr="http://t3.gstatic.com/images?q=tbn:m31rW3UrwuNG7M:http://i596.photobucket.com/albums/tt48/deddyaditya/twitter-for-blackberry.gif&amp;t=1"/>
          <p:cNvPicPr>
            <a:picLocks noChangeAspect="1" noChangeArrowheads="1"/>
          </p:cNvPicPr>
          <p:nvPr/>
        </p:nvPicPr>
        <p:blipFill>
          <a:blip r:embed="rId5" cstate="print"/>
          <a:srcRect/>
          <a:stretch>
            <a:fillRect/>
          </a:stretch>
        </p:blipFill>
        <p:spPr bwMode="auto">
          <a:xfrm>
            <a:off x="7737475" y="3744913"/>
            <a:ext cx="1366838" cy="2036762"/>
          </a:xfrm>
          <a:prstGeom prst="rect">
            <a:avLst/>
          </a:prstGeom>
          <a:noFill/>
          <a:ln w="9525">
            <a:noFill/>
            <a:miter lim="800000"/>
            <a:headEnd/>
            <a:tailEnd/>
          </a:ln>
        </p:spPr>
      </p:pic>
      <p:pic>
        <p:nvPicPr>
          <p:cNvPr id="52232" name="Picture 19" descr="http://www.shinyshiny.tv/assets_c/2010/07/928layar-thumb-460x345-98530.jpg"/>
          <p:cNvPicPr>
            <a:picLocks noChangeAspect="1" noChangeArrowheads="1"/>
          </p:cNvPicPr>
          <p:nvPr/>
        </p:nvPicPr>
        <p:blipFill>
          <a:blip r:embed="rId6" cstate="print"/>
          <a:srcRect/>
          <a:stretch>
            <a:fillRect/>
          </a:stretch>
        </p:blipFill>
        <p:spPr bwMode="auto">
          <a:xfrm>
            <a:off x="5080000" y="3260725"/>
            <a:ext cx="2303463" cy="1728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슬라이드 번호 개체 틀 3"/>
          <p:cNvSpPr>
            <a:spLocks noGrp="1"/>
          </p:cNvSpPr>
          <p:nvPr>
            <p:ph type="sldNum" sz="quarter" idx="10"/>
          </p:nvPr>
        </p:nvSpPr>
        <p:spPr>
          <a:noFill/>
        </p:spPr>
        <p:txBody>
          <a:bodyPr/>
          <a:lstStyle/>
          <a:p>
            <a:fld id="{4BBAEC9B-760D-4C18-ADE7-85E144063912}" type="slidenum">
              <a:rPr lang="en-US" altLang="ko-KR" smtClean="0"/>
              <a:pPr/>
              <a:t>25</a:t>
            </a:fld>
            <a:r>
              <a:rPr lang="en-US" altLang="ko-KR" smtClean="0"/>
              <a:t> / 32</a:t>
            </a:r>
            <a:endParaRPr lang="en-US" altLang="ko-KR" dirty="0" smtClean="0"/>
          </a:p>
        </p:txBody>
      </p:sp>
      <p:sp>
        <p:nvSpPr>
          <p:cNvPr id="53251" name="Rectangle 2"/>
          <p:cNvSpPr>
            <a:spLocks noGrp="1" noChangeArrowheads="1"/>
          </p:cNvSpPr>
          <p:nvPr>
            <p:ph type="title"/>
          </p:nvPr>
        </p:nvSpPr>
        <p:spPr/>
        <p:txBody>
          <a:bodyPr/>
          <a:lstStyle/>
          <a:p>
            <a:pPr eaLnBrk="1" hangingPunct="1"/>
            <a:r>
              <a:rPr lang="en-US" altLang="ko-KR" smtClean="0"/>
              <a:t>Mobile Augmented Reality</a:t>
            </a:r>
          </a:p>
        </p:txBody>
      </p:sp>
      <p:sp>
        <p:nvSpPr>
          <p:cNvPr id="53252" name="Rectangle 3"/>
          <p:cNvSpPr>
            <a:spLocks noGrp="1" noChangeArrowheads="1"/>
          </p:cNvSpPr>
          <p:nvPr>
            <p:ph type="body" idx="1"/>
          </p:nvPr>
        </p:nvSpPr>
        <p:spPr>
          <a:noFill/>
        </p:spPr>
        <p:txBody>
          <a:bodyPr/>
          <a:lstStyle/>
          <a:p>
            <a:pPr eaLnBrk="1" hangingPunct="1">
              <a:spcBef>
                <a:spcPct val="10000"/>
              </a:spcBef>
              <a:buFont typeface="Wingdings" pitchFamily="2" charset="2"/>
              <a:buNone/>
            </a:pPr>
            <a:endParaRPr lang="en-US" altLang="ko-KR" sz="1800" b="0" smtClean="0"/>
          </a:p>
          <a:p>
            <a:pPr eaLnBrk="1" hangingPunct="1">
              <a:spcBef>
                <a:spcPct val="10000"/>
              </a:spcBef>
              <a:buFont typeface="Wingdings" pitchFamily="2" charset="2"/>
              <a:buNone/>
            </a:pPr>
            <a:endParaRPr lang="en-US" altLang="ko-KR" sz="1800" b="0" smtClean="0"/>
          </a:p>
        </p:txBody>
      </p:sp>
      <p:sp>
        <p:nvSpPr>
          <p:cNvPr id="53253" name="Rectangle 3"/>
          <p:cNvSpPr txBox="1">
            <a:spLocks noChangeArrowheads="1"/>
          </p:cNvSpPr>
          <p:nvPr/>
        </p:nvSpPr>
        <p:spPr bwMode="auto">
          <a:xfrm>
            <a:off x="168275" y="836613"/>
            <a:ext cx="8435975" cy="5256212"/>
          </a:xfrm>
          <a:prstGeom prst="rect">
            <a:avLst/>
          </a:prstGeom>
          <a:noFill/>
          <a:ln w="9525">
            <a:noFill/>
            <a:miter lim="800000"/>
            <a:headEnd/>
            <a:tailEnd/>
          </a:ln>
        </p:spPr>
        <p:txBody>
          <a:bodyPr/>
          <a:lstStyle/>
          <a:p>
            <a:pPr marL="342900" indent="-342900" algn="l">
              <a:spcBef>
                <a:spcPct val="10000"/>
              </a:spcBef>
              <a:buClr>
                <a:schemeClr val="accent2"/>
              </a:buClr>
              <a:buFont typeface="Wingdings" pitchFamily="2" charset="2"/>
              <a:buNone/>
            </a:pPr>
            <a:endParaRPr lang="en-US" altLang="ko-KR" sz="1800" dirty="0">
              <a:latin typeface="Arial" pitchFamily="34" charset="0"/>
            </a:endParaRPr>
          </a:p>
          <a:p>
            <a:pPr marL="342900" indent="-342900" algn="l" eaLnBrk="0" hangingPunct="0">
              <a:spcBef>
                <a:spcPct val="30000"/>
              </a:spcBef>
              <a:buClr>
                <a:schemeClr val="accent2"/>
              </a:buClr>
              <a:buFont typeface="Wingdings" pitchFamily="2" charset="2"/>
              <a:buChar char="v"/>
            </a:pPr>
            <a:r>
              <a:rPr lang="en-US" altLang="ko-KR" sz="2000" b="1" dirty="0">
                <a:latin typeface="Arial" pitchFamily="34" charset="0"/>
              </a:rPr>
              <a:t>Mobile AR (Augmented Reality)</a:t>
            </a:r>
          </a:p>
          <a:p>
            <a:pPr marL="742950" lvl="1" indent="-285750" algn="l" eaLnBrk="0" hangingPunct="0">
              <a:spcBef>
                <a:spcPct val="30000"/>
              </a:spcBef>
              <a:buClr>
                <a:schemeClr val="accent2"/>
              </a:buClr>
              <a:buFont typeface="Wingdings" pitchFamily="2" charset="2"/>
              <a:buChar char="Ø"/>
            </a:pPr>
            <a:r>
              <a:rPr lang="en-US" altLang="ko-KR" sz="1800" i="0" dirty="0" smtClean="0">
                <a:latin typeface="Arial" pitchFamily="34" charset="0"/>
              </a:rPr>
              <a:t>Provide the visualization of digital information by merging the virtual reality (VR) and the reality. </a:t>
            </a:r>
            <a:endParaRPr lang="en-US" altLang="ko-KR" sz="1800" i="0" dirty="0">
              <a:latin typeface="Arial" pitchFamily="34" charset="0"/>
            </a:endParaRPr>
          </a:p>
          <a:p>
            <a:pPr marL="342900" indent="-342900" algn="l" eaLnBrk="0" hangingPunct="0">
              <a:spcBef>
                <a:spcPct val="30000"/>
              </a:spcBef>
              <a:buClr>
                <a:schemeClr val="accent2"/>
              </a:buClr>
              <a:buFont typeface="Wingdings" pitchFamily="2" charset="2"/>
              <a:buChar char="v"/>
            </a:pPr>
            <a:r>
              <a:rPr lang="en-US" altLang="ko-KR" sz="2000" b="1" i="0" dirty="0">
                <a:latin typeface="Arial" pitchFamily="34" charset="0"/>
              </a:rPr>
              <a:t>I Need Coffee</a:t>
            </a:r>
          </a:p>
          <a:p>
            <a:pPr marL="742950" lvl="1" indent="-285750" algn="l" eaLnBrk="0" hangingPunct="0">
              <a:spcBef>
                <a:spcPct val="30000"/>
              </a:spcBef>
              <a:buClr>
                <a:schemeClr val="accent2"/>
              </a:buClr>
              <a:buFont typeface="Wingdings" pitchFamily="2" charset="2"/>
              <a:buChar char="Ø"/>
            </a:pPr>
            <a:r>
              <a:rPr lang="en-US" altLang="ko-KR" sz="1800" i="0" dirty="0" smtClean="0">
                <a:latin typeface="Arial" pitchFamily="34" charset="0"/>
              </a:rPr>
              <a:t>Find the nearest café with AR mark</a:t>
            </a:r>
            <a:endParaRPr lang="en-US" altLang="ko-KR" sz="1800" i="0" dirty="0">
              <a:latin typeface="Arial" pitchFamily="34" charset="0"/>
            </a:endParaRPr>
          </a:p>
          <a:p>
            <a:pPr marL="342900" indent="-342900" algn="l" eaLnBrk="0" hangingPunct="0">
              <a:spcBef>
                <a:spcPct val="30000"/>
              </a:spcBef>
              <a:buClr>
                <a:schemeClr val="accent2"/>
              </a:buClr>
              <a:buFont typeface="Wingdings" pitchFamily="2" charset="2"/>
              <a:buChar char="v"/>
            </a:pPr>
            <a:r>
              <a:rPr lang="en-US" altLang="ko-KR" sz="2000" b="1" i="0" dirty="0" err="1">
                <a:latin typeface="Arial" pitchFamily="34" charset="0"/>
              </a:rPr>
              <a:t>Sekai</a:t>
            </a:r>
            <a:r>
              <a:rPr lang="en-US" altLang="ko-KR" sz="2000" b="1" i="0" dirty="0">
                <a:latin typeface="Arial" pitchFamily="34" charset="0"/>
              </a:rPr>
              <a:t> </a:t>
            </a:r>
            <a:r>
              <a:rPr lang="en-US" altLang="ko-KR" sz="2000" b="1" i="0" dirty="0" smtClean="0">
                <a:latin typeface="Arial" pitchFamily="34" charset="0"/>
              </a:rPr>
              <a:t>Camera</a:t>
            </a:r>
            <a:endParaRPr lang="en-US" altLang="ko-KR" sz="2000" b="1" i="0" dirty="0">
              <a:latin typeface="Arial" pitchFamily="34" charset="0"/>
            </a:endParaRPr>
          </a:p>
          <a:p>
            <a:pPr marL="742950" lvl="1" indent="-285750" algn="l" eaLnBrk="0" hangingPunct="0">
              <a:spcBef>
                <a:spcPct val="30000"/>
              </a:spcBef>
              <a:buClr>
                <a:schemeClr val="accent2"/>
              </a:buClr>
              <a:buFont typeface="Wingdings" pitchFamily="2" charset="2"/>
              <a:buChar char="Ø"/>
            </a:pPr>
            <a:r>
              <a:rPr lang="en-US" altLang="ko-KR" sz="1800" i="0" dirty="0" smtClean="0">
                <a:latin typeface="Arial" pitchFamily="34" charset="0"/>
              </a:rPr>
              <a:t>Share of text, photo, sound between users</a:t>
            </a:r>
            <a:endParaRPr lang="en-US" altLang="ko-KR" sz="1800" i="0" dirty="0">
              <a:latin typeface="Arial" pitchFamily="34" charset="0"/>
            </a:endParaRPr>
          </a:p>
          <a:p>
            <a:pPr marL="1143000" lvl="2" indent="-228600" algn="l" eaLnBrk="0" hangingPunct="0">
              <a:spcBef>
                <a:spcPct val="30000"/>
              </a:spcBef>
              <a:buClr>
                <a:schemeClr val="accent2"/>
              </a:buClr>
              <a:buFont typeface="Wingdings" pitchFamily="2" charset="2"/>
              <a:buChar char="§"/>
            </a:pPr>
            <a:endParaRPr lang="en-US" altLang="ko-KR" sz="1600" i="0" dirty="0">
              <a:latin typeface="Arial" pitchFamily="34" charset="0"/>
            </a:endParaRPr>
          </a:p>
          <a:p>
            <a:pPr marL="342900" indent="-342900" algn="l" eaLnBrk="0" hangingPunct="0">
              <a:spcBef>
                <a:spcPct val="30000"/>
              </a:spcBef>
              <a:buClr>
                <a:schemeClr val="accent2"/>
              </a:buClr>
              <a:buFont typeface="Wingdings" pitchFamily="2" charset="2"/>
              <a:buChar char="v"/>
            </a:pPr>
            <a:endParaRPr lang="en-US" altLang="ko-KR" sz="2000" b="1" i="0" dirty="0">
              <a:latin typeface="Arial" pitchFamily="34" charset="0"/>
            </a:endParaRPr>
          </a:p>
        </p:txBody>
      </p:sp>
      <p:pic>
        <p:nvPicPr>
          <p:cNvPr id="53254" name="Picture 6" descr="http://jaehwacho.springnote.com/pages/5494073/attachments/3157009"/>
          <p:cNvPicPr>
            <a:picLocks noChangeAspect="1" noChangeArrowheads="1"/>
          </p:cNvPicPr>
          <p:nvPr/>
        </p:nvPicPr>
        <p:blipFill>
          <a:blip r:embed="rId3" cstate="print"/>
          <a:srcRect/>
          <a:stretch>
            <a:fillRect/>
          </a:stretch>
        </p:blipFill>
        <p:spPr bwMode="auto">
          <a:xfrm>
            <a:off x="1019175" y="4025900"/>
            <a:ext cx="1536700" cy="2305050"/>
          </a:xfrm>
          <a:prstGeom prst="rect">
            <a:avLst/>
          </a:prstGeom>
          <a:noFill/>
          <a:ln w="9525">
            <a:noFill/>
            <a:miter lim="800000"/>
            <a:headEnd/>
            <a:tailEnd/>
          </a:ln>
        </p:spPr>
      </p:pic>
      <p:sp>
        <p:nvSpPr>
          <p:cNvPr id="53255" name="직사각형 1"/>
          <p:cNvSpPr>
            <a:spLocks noChangeArrowheads="1"/>
          </p:cNvSpPr>
          <p:nvPr/>
        </p:nvSpPr>
        <p:spPr bwMode="auto">
          <a:xfrm>
            <a:off x="442913" y="3721100"/>
            <a:ext cx="2112962" cy="307975"/>
          </a:xfrm>
          <a:prstGeom prst="rect">
            <a:avLst/>
          </a:prstGeom>
          <a:noFill/>
          <a:ln w="9525">
            <a:noFill/>
            <a:miter lim="800000"/>
            <a:headEnd/>
            <a:tailEnd/>
          </a:ln>
        </p:spPr>
        <p:txBody>
          <a:bodyPr>
            <a:spAutoFit/>
          </a:bodyPr>
          <a:lstStyle/>
          <a:p>
            <a:pPr lvl="1"/>
            <a:r>
              <a:rPr lang="en-US" altLang="ko-KR" sz="1400" i="0"/>
              <a:t>I need Coffee</a:t>
            </a:r>
          </a:p>
        </p:txBody>
      </p:sp>
      <p:pic>
        <p:nvPicPr>
          <p:cNvPr id="53256" name="Picture 15" descr="http://cfile4.uf.tistory.com/image/1376290E4B4CACEA3A0592"/>
          <p:cNvPicPr>
            <a:picLocks noChangeAspect="1" noChangeArrowheads="1"/>
          </p:cNvPicPr>
          <p:nvPr/>
        </p:nvPicPr>
        <p:blipFill>
          <a:blip r:embed="rId4" cstate="print"/>
          <a:srcRect/>
          <a:stretch>
            <a:fillRect/>
          </a:stretch>
        </p:blipFill>
        <p:spPr bwMode="auto">
          <a:xfrm>
            <a:off x="3721100" y="4049713"/>
            <a:ext cx="3422650" cy="2281237"/>
          </a:xfrm>
          <a:prstGeom prst="rect">
            <a:avLst/>
          </a:prstGeom>
          <a:noFill/>
          <a:ln w="9525">
            <a:noFill/>
            <a:miter lim="800000"/>
            <a:headEnd/>
            <a:tailEnd/>
          </a:ln>
        </p:spPr>
      </p:pic>
      <p:sp>
        <p:nvSpPr>
          <p:cNvPr id="53257" name="직사각형 15"/>
          <p:cNvSpPr>
            <a:spLocks noChangeArrowheads="1"/>
          </p:cNvSpPr>
          <p:nvPr/>
        </p:nvSpPr>
        <p:spPr bwMode="auto">
          <a:xfrm>
            <a:off x="3635375" y="3716338"/>
            <a:ext cx="3257550" cy="307975"/>
          </a:xfrm>
          <a:prstGeom prst="rect">
            <a:avLst/>
          </a:prstGeom>
          <a:noFill/>
          <a:ln w="9525">
            <a:noFill/>
            <a:miter lim="800000"/>
            <a:headEnd/>
            <a:tailEnd/>
          </a:ln>
        </p:spPr>
        <p:txBody>
          <a:bodyPr>
            <a:spAutoFit/>
          </a:bodyPr>
          <a:lstStyle/>
          <a:p>
            <a:pPr lvl="1"/>
            <a:r>
              <a:rPr lang="en-US" altLang="ko-KR" sz="1400" i="0" dirty="0" err="1"/>
              <a:t>Sekai</a:t>
            </a:r>
            <a:r>
              <a:rPr lang="en-US" altLang="ko-KR" sz="1400" i="0" dirty="0"/>
              <a:t> </a:t>
            </a:r>
            <a:r>
              <a:rPr lang="en-US" altLang="ko-KR" sz="1400" i="0" dirty="0" smtClean="0"/>
              <a:t>Camera</a:t>
            </a:r>
            <a:endParaRPr lang="en-US" altLang="ko-KR" sz="1400" i="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슬라이드 번호 개체 틀 3"/>
          <p:cNvSpPr>
            <a:spLocks noGrp="1"/>
          </p:cNvSpPr>
          <p:nvPr>
            <p:ph type="sldNum" sz="quarter" idx="10"/>
          </p:nvPr>
        </p:nvSpPr>
        <p:spPr>
          <a:noFill/>
        </p:spPr>
        <p:txBody>
          <a:bodyPr/>
          <a:lstStyle/>
          <a:p>
            <a:fld id="{BA4D7C49-049F-4510-AF93-8BE974B7A744}" type="slidenum">
              <a:rPr lang="en-US" altLang="ko-KR" smtClean="0"/>
              <a:pPr/>
              <a:t>26</a:t>
            </a:fld>
            <a:r>
              <a:rPr lang="en-US" altLang="ko-KR" smtClean="0"/>
              <a:t> / 32</a:t>
            </a:r>
            <a:endParaRPr lang="en-US" altLang="ko-KR" dirty="0" smtClean="0"/>
          </a:p>
        </p:txBody>
      </p:sp>
      <p:sp>
        <p:nvSpPr>
          <p:cNvPr id="54275" name="Rectangle 2"/>
          <p:cNvSpPr>
            <a:spLocks noGrp="1" noChangeArrowheads="1"/>
          </p:cNvSpPr>
          <p:nvPr>
            <p:ph type="title"/>
          </p:nvPr>
        </p:nvSpPr>
        <p:spPr/>
        <p:txBody>
          <a:bodyPr/>
          <a:lstStyle/>
          <a:p>
            <a:pPr eaLnBrk="1" hangingPunct="1"/>
            <a:r>
              <a:rPr lang="en-US" altLang="ko-KR" smtClean="0"/>
              <a:t>Mobile SNS</a:t>
            </a:r>
          </a:p>
        </p:txBody>
      </p:sp>
      <p:sp>
        <p:nvSpPr>
          <p:cNvPr id="54276" name="Rectangle 3"/>
          <p:cNvSpPr>
            <a:spLocks noGrp="1" noChangeArrowheads="1"/>
          </p:cNvSpPr>
          <p:nvPr>
            <p:ph type="body" idx="1"/>
          </p:nvPr>
        </p:nvSpPr>
        <p:spPr>
          <a:noFill/>
        </p:spPr>
        <p:txBody>
          <a:bodyPr/>
          <a:lstStyle/>
          <a:p>
            <a:pPr eaLnBrk="1" hangingPunct="1">
              <a:spcBef>
                <a:spcPct val="10000"/>
              </a:spcBef>
              <a:buFont typeface="Wingdings" pitchFamily="2" charset="2"/>
              <a:buNone/>
            </a:pPr>
            <a:endParaRPr lang="en-US" altLang="ko-KR" sz="1800" b="0" smtClean="0"/>
          </a:p>
          <a:p>
            <a:pPr eaLnBrk="1" hangingPunct="1">
              <a:spcBef>
                <a:spcPct val="10000"/>
              </a:spcBef>
              <a:buFont typeface="Wingdings" pitchFamily="2" charset="2"/>
              <a:buNone/>
            </a:pPr>
            <a:endParaRPr lang="en-US" altLang="ko-KR" sz="1800" b="0" smtClean="0"/>
          </a:p>
        </p:txBody>
      </p:sp>
      <p:sp>
        <p:nvSpPr>
          <p:cNvPr id="54277" name="Rectangle 3"/>
          <p:cNvSpPr txBox="1">
            <a:spLocks noChangeArrowheads="1"/>
          </p:cNvSpPr>
          <p:nvPr/>
        </p:nvSpPr>
        <p:spPr bwMode="auto">
          <a:xfrm>
            <a:off x="168275" y="836613"/>
            <a:ext cx="8435975" cy="5256212"/>
          </a:xfrm>
          <a:prstGeom prst="rect">
            <a:avLst/>
          </a:prstGeom>
          <a:noFill/>
          <a:ln w="9525">
            <a:noFill/>
            <a:miter lim="800000"/>
            <a:headEnd/>
            <a:tailEnd/>
          </a:ln>
        </p:spPr>
        <p:txBody>
          <a:bodyPr/>
          <a:lstStyle/>
          <a:p>
            <a:pPr marL="342900" indent="-342900" algn="l">
              <a:spcBef>
                <a:spcPct val="10000"/>
              </a:spcBef>
              <a:buClr>
                <a:schemeClr val="accent2"/>
              </a:buClr>
              <a:buFont typeface="Wingdings" pitchFamily="2" charset="2"/>
              <a:buNone/>
            </a:pPr>
            <a:endParaRPr lang="en-US" altLang="ko-KR" sz="1800" dirty="0">
              <a:latin typeface="Arial" pitchFamily="34" charset="0"/>
            </a:endParaRPr>
          </a:p>
          <a:p>
            <a:pPr marL="342900" indent="-342900" algn="l" eaLnBrk="0" hangingPunct="0">
              <a:spcBef>
                <a:spcPct val="30000"/>
              </a:spcBef>
              <a:buClr>
                <a:schemeClr val="accent2"/>
              </a:buClr>
              <a:buFont typeface="Wingdings" pitchFamily="2" charset="2"/>
              <a:buChar char="v"/>
            </a:pPr>
            <a:r>
              <a:rPr lang="en-US" altLang="ko-KR" sz="2000" b="1" i="0" dirty="0">
                <a:latin typeface="Arial" pitchFamily="34" charset="0"/>
              </a:rPr>
              <a:t>Mobile Social Network Service</a:t>
            </a:r>
          </a:p>
          <a:p>
            <a:pPr marL="742950" lvl="1" indent="-285750" algn="l" eaLnBrk="0" hangingPunct="0">
              <a:spcBef>
                <a:spcPct val="30000"/>
              </a:spcBef>
              <a:buClr>
                <a:schemeClr val="accent2"/>
              </a:buClr>
              <a:buFont typeface="Wingdings" pitchFamily="2" charset="2"/>
              <a:buChar char="Ø"/>
            </a:pPr>
            <a:r>
              <a:rPr lang="en-US" altLang="ko-KR" sz="1800" i="0" dirty="0">
                <a:latin typeface="Arial" pitchFamily="34" charset="0"/>
              </a:rPr>
              <a:t>Social networking where one or more individuals of similar interests or commonalities, conversing and connecting with one another using the mobile or smart phone</a:t>
            </a:r>
          </a:p>
          <a:p>
            <a:pPr marL="742950" lvl="1" indent="-285750" algn="l" eaLnBrk="0" hangingPunct="0">
              <a:spcBef>
                <a:spcPct val="30000"/>
              </a:spcBef>
              <a:buClr>
                <a:schemeClr val="accent2"/>
              </a:buClr>
              <a:buFont typeface="Wingdings" pitchFamily="2" charset="2"/>
              <a:buChar char="Ø"/>
            </a:pPr>
            <a:r>
              <a:rPr lang="en-US" altLang="ko-KR" sz="1800" i="0" dirty="0" smtClean="0">
                <a:latin typeface="Arial" pitchFamily="34" charset="0"/>
              </a:rPr>
              <a:t>0.97 billion users in 2010,  2.44 billion users expected in 2018*</a:t>
            </a:r>
            <a:endParaRPr lang="en-US" altLang="ko-KR" sz="1800" i="0" dirty="0">
              <a:latin typeface="Arial" pitchFamily="34" charset="0"/>
            </a:endParaRPr>
          </a:p>
          <a:p>
            <a:pPr marL="342900" indent="-342900" algn="l" eaLnBrk="0" hangingPunct="0">
              <a:spcBef>
                <a:spcPct val="30000"/>
              </a:spcBef>
              <a:buClr>
                <a:schemeClr val="accent2"/>
              </a:buClr>
              <a:buFont typeface="Wingdings" pitchFamily="2" charset="2"/>
              <a:buChar char="v"/>
            </a:pPr>
            <a:r>
              <a:rPr lang="en-US" altLang="ko-KR" sz="2000" b="1" i="0" dirty="0">
                <a:latin typeface="Arial" pitchFamily="34" charset="0"/>
              </a:rPr>
              <a:t>Facebook, Twitter</a:t>
            </a:r>
          </a:p>
          <a:p>
            <a:pPr marL="742950" lvl="1" indent="-285750" algn="l" eaLnBrk="0" hangingPunct="0">
              <a:spcBef>
                <a:spcPct val="30000"/>
              </a:spcBef>
              <a:buClr>
                <a:schemeClr val="accent2"/>
              </a:buClr>
              <a:buFont typeface="Wingdings" pitchFamily="2" charset="2"/>
              <a:buChar char="Ø"/>
            </a:pPr>
            <a:r>
              <a:rPr lang="en-US" altLang="ko-KR" sz="1800" i="0" dirty="0" smtClean="0">
                <a:latin typeface="Arial" pitchFamily="34" charset="0"/>
              </a:rPr>
              <a:t>The size of Twitter increases 350 times in a year. </a:t>
            </a:r>
            <a:endParaRPr lang="en-US" altLang="ko-KR" sz="1800" i="0" dirty="0">
              <a:latin typeface="Arial" pitchFamily="34" charset="0"/>
            </a:endParaRPr>
          </a:p>
          <a:p>
            <a:pPr marL="742950" lvl="1" indent="-285750" algn="l" eaLnBrk="0" hangingPunct="0">
              <a:spcBef>
                <a:spcPct val="30000"/>
              </a:spcBef>
              <a:buClr>
                <a:schemeClr val="accent2"/>
              </a:buClr>
              <a:buFont typeface="Wingdings" pitchFamily="2" charset="2"/>
              <a:buChar char="Ø"/>
            </a:pPr>
            <a:r>
              <a:rPr lang="en-US" altLang="ko-KR" sz="1800" i="0" dirty="0" smtClean="0">
                <a:latin typeface="Arial" pitchFamily="34" charset="0"/>
              </a:rPr>
              <a:t>Facebook, 112</a:t>
            </a:r>
            <a:r>
              <a:rPr lang="en-US" altLang="ko-KR" sz="1800" i="0" dirty="0">
                <a:latin typeface="Arial" pitchFamily="34" charset="0"/>
              </a:rPr>
              <a:t>% </a:t>
            </a:r>
            <a:r>
              <a:rPr lang="en-US" altLang="ko-KR" sz="1800" i="0" dirty="0" smtClean="0">
                <a:latin typeface="Arial" pitchFamily="34" charset="0"/>
              </a:rPr>
              <a:t>increase in a year</a:t>
            </a:r>
            <a:endParaRPr lang="en-US" altLang="ko-KR" sz="1800" i="0" dirty="0">
              <a:latin typeface="Arial" pitchFamily="34" charset="0"/>
            </a:endParaRPr>
          </a:p>
          <a:p>
            <a:pPr marL="342900" indent="-342900" algn="l" eaLnBrk="0" hangingPunct="0">
              <a:spcBef>
                <a:spcPct val="30000"/>
              </a:spcBef>
              <a:buClr>
                <a:schemeClr val="accent2"/>
              </a:buClr>
              <a:buFont typeface="Wingdings" pitchFamily="2" charset="2"/>
              <a:buChar char="v"/>
            </a:pPr>
            <a:r>
              <a:rPr lang="en-US" altLang="ko-KR" sz="2000" b="1" i="0" dirty="0">
                <a:latin typeface="Arial" pitchFamily="34" charset="0"/>
              </a:rPr>
              <a:t>The next Twitter? Foursquare!!</a:t>
            </a:r>
          </a:p>
          <a:p>
            <a:pPr marL="742950" lvl="1" indent="-285750" algn="l" eaLnBrk="0" hangingPunct="0">
              <a:spcBef>
                <a:spcPct val="30000"/>
              </a:spcBef>
              <a:buClr>
                <a:schemeClr val="accent2"/>
              </a:buClr>
              <a:buFont typeface="Wingdings" pitchFamily="2" charset="2"/>
              <a:buChar char="Ø"/>
            </a:pPr>
            <a:r>
              <a:rPr lang="en-US" altLang="ko-KR" sz="1800" i="0" dirty="0" smtClean="0">
                <a:latin typeface="Arial" pitchFamily="34" charset="0"/>
              </a:rPr>
              <a:t>Register your own location </a:t>
            </a:r>
            <a:br>
              <a:rPr lang="en-US" altLang="ko-KR" sz="1800" i="0" dirty="0" smtClean="0">
                <a:latin typeface="Arial" pitchFamily="34" charset="0"/>
              </a:rPr>
            </a:br>
            <a:r>
              <a:rPr lang="en-US" altLang="ko-KR" sz="1800" i="0" dirty="0" smtClean="0">
                <a:latin typeface="Arial" pitchFamily="34" charset="0"/>
              </a:rPr>
              <a:t>and share with friends</a:t>
            </a:r>
            <a:endParaRPr lang="en-US" altLang="ko-KR" sz="1800" i="0" dirty="0">
              <a:latin typeface="Arial" pitchFamily="34" charset="0"/>
            </a:endParaRPr>
          </a:p>
          <a:p>
            <a:pPr marL="742950" lvl="1" indent="-285750" algn="l" eaLnBrk="0" hangingPunct="0">
              <a:spcBef>
                <a:spcPct val="30000"/>
              </a:spcBef>
              <a:buClr>
                <a:schemeClr val="accent2"/>
              </a:buClr>
              <a:buFont typeface="Wingdings" pitchFamily="2" charset="2"/>
              <a:buChar char="Ø"/>
            </a:pPr>
            <a:r>
              <a:rPr lang="en-US" altLang="ko-KR" sz="1800" i="0" dirty="0" smtClean="0">
                <a:latin typeface="Arial" pitchFamily="34" charset="0"/>
              </a:rPr>
              <a:t>Gaming platform such as Badge</a:t>
            </a:r>
            <a:r>
              <a:rPr lang="en-US" altLang="ko-KR" sz="1800" i="0" dirty="0">
                <a:latin typeface="Arial" pitchFamily="34" charset="0"/>
              </a:rPr>
              <a:t>, </a:t>
            </a:r>
            <a:r>
              <a:rPr lang="en-US" altLang="ko-KR" sz="1800" i="0" dirty="0" smtClean="0">
                <a:latin typeface="Arial" pitchFamily="34" charset="0"/>
              </a:rPr>
              <a:t>mayor</a:t>
            </a:r>
            <a:endParaRPr lang="en-US" altLang="ko-KR" sz="1800" i="0" dirty="0">
              <a:latin typeface="Arial" pitchFamily="34" charset="0"/>
            </a:endParaRPr>
          </a:p>
          <a:p>
            <a:pPr marL="742950" lvl="1" indent="-285750" algn="l" eaLnBrk="0" hangingPunct="0">
              <a:spcBef>
                <a:spcPct val="30000"/>
              </a:spcBef>
              <a:buClr>
                <a:schemeClr val="accent2"/>
              </a:buClr>
              <a:buFont typeface="Wingdings" pitchFamily="2" charset="2"/>
              <a:buChar char="Ø"/>
            </a:pPr>
            <a:r>
              <a:rPr lang="en-US" altLang="ko-KR" sz="1800" i="0" dirty="0">
                <a:latin typeface="Arial" pitchFamily="34" charset="0"/>
              </a:rPr>
              <a:t>LBS </a:t>
            </a:r>
            <a:r>
              <a:rPr lang="en-US" altLang="ko-KR" sz="1800" i="0" dirty="0" smtClean="0">
                <a:latin typeface="Arial" pitchFamily="34" charset="0"/>
              </a:rPr>
              <a:t>based social business </a:t>
            </a:r>
            <a:br>
              <a:rPr lang="en-US" altLang="ko-KR" sz="1800" i="0" dirty="0" smtClean="0">
                <a:latin typeface="Arial" pitchFamily="34" charset="0"/>
              </a:rPr>
            </a:br>
            <a:r>
              <a:rPr lang="en-US" altLang="ko-KR" sz="1800" i="0" dirty="0" smtClean="0">
                <a:latin typeface="Arial" pitchFamily="34" charset="0"/>
              </a:rPr>
              <a:t>marketing platform</a:t>
            </a:r>
            <a:endParaRPr lang="en-US" altLang="ko-KR" sz="1800" i="0" dirty="0">
              <a:latin typeface="Arial" pitchFamily="34" charset="0"/>
            </a:endParaRPr>
          </a:p>
        </p:txBody>
      </p:sp>
      <p:sp>
        <p:nvSpPr>
          <p:cNvPr id="54278" name="직사각형 12"/>
          <p:cNvSpPr>
            <a:spLocks noChangeArrowheads="1"/>
          </p:cNvSpPr>
          <p:nvPr/>
        </p:nvSpPr>
        <p:spPr bwMode="auto">
          <a:xfrm>
            <a:off x="-180975" y="6092825"/>
            <a:ext cx="6985000" cy="523220"/>
          </a:xfrm>
          <a:prstGeom prst="rect">
            <a:avLst/>
          </a:prstGeom>
          <a:noFill/>
          <a:ln w="9525">
            <a:noFill/>
            <a:miter lim="800000"/>
            <a:headEnd/>
            <a:tailEnd/>
          </a:ln>
        </p:spPr>
        <p:txBody>
          <a:bodyPr>
            <a:spAutoFit/>
          </a:bodyPr>
          <a:lstStyle/>
          <a:p>
            <a:pPr lvl="1"/>
            <a:r>
              <a:rPr lang="en-US" altLang="ko-KR" sz="1400" dirty="0" smtClean="0"/>
              <a:t>* Number of social network users worldwide from 2010 to 2018 (in billions), statista.com (2015)</a:t>
            </a:r>
            <a:endParaRPr lang="en-US" altLang="ko-KR" sz="1400" dirty="0"/>
          </a:p>
        </p:txBody>
      </p:sp>
      <p:sp>
        <p:nvSpPr>
          <p:cNvPr id="54280" name="직사각형 10"/>
          <p:cNvSpPr>
            <a:spLocks noChangeArrowheads="1"/>
          </p:cNvSpPr>
          <p:nvPr/>
        </p:nvSpPr>
        <p:spPr bwMode="auto">
          <a:xfrm>
            <a:off x="5878513" y="5619750"/>
            <a:ext cx="2339975" cy="307975"/>
          </a:xfrm>
          <a:prstGeom prst="rect">
            <a:avLst/>
          </a:prstGeom>
          <a:noFill/>
          <a:ln w="9525">
            <a:noFill/>
            <a:miter lim="800000"/>
            <a:headEnd/>
            <a:tailEnd/>
          </a:ln>
        </p:spPr>
        <p:txBody>
          <a:bodyPr>
            <a:spAutoFit/>
          </a:bodyPr>
          <a:lstStyle/>
          <a:p>
            <a:pPr lvl="1"/>
            <a:r>
              <a:rPr lang="en-US" altLang="ko-KR" sz="1400" i="0"/>
              <a:t>Foursquare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517" y="3789040"/>
            <a:ext cx="3952627" cy="1729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슬라이드 번호 개체 틀 3"/>
          <p:cNvSpPr>
            <a:spLocks noGrp="1"/>
          </p:cNvSpPr>
          <p:nvPr>
            <p:ph type="sldNum" sz="quarter" idx="10"/>
          </p:nvPr>
        </p:nvSpPr>
        <p:spPr>
          <a:noFill/>
        </p:spPr>
        <p:txBody>
          <a:bodyPr/>
          <a:lstStyle/>
          <a:p>
            <a:fld id="{E666F8D4-A212-4D46-A705-9E45A9DBD954}" type="slidenum">
              <a:rPr lang="en-US" altLang="ko-KR" smtClean="0"/>
              <a:pPr/>
              <a:t>27</a:t>
            </a:fld>
            <a:r>
              <a:rPr lang="en-US" altLang="ko-KR" smtClean="0"/>
              <a:t> / 32</a:t>
            </a:r>
            <a:endParaRPr lang="en-US" altLang="ko-KR" dirty="0" smtClean="0"/>
          </a:p>
        </p:txBody>
      </p:sp>
      <p:sp>
        <p:nvSpPr>
          <p:cNvPr id="55299" name="Rectangle 2"/>
          <p:cNvSpPr>
            <a:spLocks noGrp="1" noChangeArrowheads="1"/>
          </p:cNvSpPr>
          <p:nvPr>
            <p:ph type="title"/>
          </p:nvPr>
        </p:nvSpPr>
        <p:spPr/>
        <p:txBody>
          <a:bodyPr/>
          <a:lstStyle/>
          <a:p>
            <a:pPr eaLnBrk="1" hangingPunct="1"/>
            <a:r>
              <a:rPr lang="en-US" altLang="ko-KR" smtClean="0"/>
              <a:t>Mobile Banking</a:t>
            </a:r>
          </a:p>
        </p:txBody>
      </p:sp>
      <p:sp>
        <p:nvSpPr>
          <p:cNvPr id="55300" name="Rectangle 3"/>
          <p:cNvSpPr>
            <a:spLocks noGrp="1" noChangeArrowheads="1"/>
          </p:cNvSpPr>
          <p:nvPr>
            <p:ph type="body" idx="1"/>
          </p:nvPr>
        </p:nvSpPr>
        <p:spPr>
          <a:noFill/>
        </p:spPr>
        <p:txBody>
          <a:bodyPr/>
          <a:lstStyle/>
          <a:p>
            <a:pPr eaLnBrk="1" hangingPunct="1">
              <a:spcBef>
                <a:spcPct val="10000"/>
              </a:spcBef>
              <a:buFont typeface="Wingdings" pitchFamily="2" charset="2"/>
              <a:buNone/>
            </a:pPr>
            <a:endParaRPr lang="en-US" altLang="ko-KR" sz="1800" b="0" smtClean="0"/>
          </a:p>
          <a:p>
            <a:pPr eaLnBrk="1" hangingPunct="1">
              <a:spcBef>
                <a:spcPct val="10000"/>
              </a:spcBef>
              <a:buFont typeface="Wingdings" pitchFamily="2" charset="2"/>
              <a:buNone/>
            </a:pPr>
            <a:endParaRPr lang="en-US" altLang="ko-KR" sz="1800" b="0" smtClean="0"/>
          </a:p>
        </p:txBody>
      </p:sp>
      <p:sp>
        <p:nvSpPr>
          <p:cNvPr id="55301" name="Rectangle 3"/>
          <p:cNvSpPr txBox="1">
            <a:spLocks noChangeArrowheads="1"/>
          </p:cNvSpPr>
          <p:nvPr/>
        </p:nvSpPr>
        <p:spPr bwMode="auto">
          <a:xfrm>
            <a:off x="168275" y="836613"/>
            <a:ext cx="8435975" cy="5256212"/>
          </a:xfrm>
          <a:prstGeom prst="rect">
            <a:avLst/>
          </a:prstGeom>
          <a:noFill/>
          <a:ln w="9525">
            <a:noFill/>
            <a:miter lim="800000"/>
            <a:headEnd/>
            <a:tailEnd/>
          </a:ln>
        </p:spPr>
        <p:txBody>
          <a:bodyPr/>
          <a:lstStyle/>
          <a:p>
            <a:pPr marL="342900" indent="-342900" algn="l">
              <a:spcBef>
                <a:spcPct val="10000"/>
              </a:spcBef>
              <a:buClr>
                <a:schemeClr val="accent2"/>
              </a:buClr>
              <a:buFont typeface="Wingdings" pitchFamily="2" charset="2"/>
              <a:buNone/>
            </a:pPr>
            <a:endParaRPr lang="en-US" altLang="ko-KR" sz="1800" dirty="0">
              <a:latin typeface="Arial" pitchFamily="34" charset="0"/>
            </a:endParaRPr>
          </a:p>
          <a:p>
            <a:pPr marL="342900" indent="-342900" algn="l" eaLnBrk="0" hangingPunct="0">
              <a:spcBef>
                <a:spcPct val="30000"/>
              </a:spcBef>
              <a:buClr>
                <a:schemeClr val="accent2"/>
              </a:buClr>
              <a:buFont typeface="Wingdings" pitchFamily="2" charset="2"/>
              <a:buChar char="v"/>
            </a:pPr>
            <a:r>
              <a:rPr lang="en-US" altLang="ko-KR" sz="2000" b="1" i="0" dirty="0">
                <a:latin typeface="Arial" pitchFamily="34" charset="0"/>
              </a:rPr>
              <a:t>Mobile Banking</a:t>
            </a:r>
          </a:p>
          <a:p>
            <a:pPr marL="742950" lvl="1" indent="-285750" algn="l" eaLnBrk="0" hangingPunct="0">
              <a:spcBef>
                <a:spcPct val="30000"/>
              </a:spcBef>
              <a:buClr>
                <a:schemeClr val="accent2"/>
              </a:buClr>
              <a:buFont typeface="Wingdings" pitchFamily="2" charset="2"/>
              <a:buChar char="Ø"/>
            </a:pPr>
            <a:r>
              <a:rPr lang="en-US" altLang="ko-KR" sz="1800" i="0" dirty="0" smtClean="0">
                <a:latin typeface="Arial" pitchFamily="34" charset="0"/>
              </a:rPr>
              <a:t>A number of mobile banking users has reached 50 million in 2015* (17 banks and Post office mobile banking users in South Korea). Daily usage: 40 million cases, Daily Amount: 2 trillion </a:t>
            </a:r>
            <a:r>
              <a:rPr lang="en-US" altLang="ko-KR" sz="1800" i="0" dirty="0" err="1" smtClean="0">
                <a:latin typeface="Arial" pitchFamily="34" charset="0"/>
              </a:rPr>
              <a:t>wons</a:t>
            </a:r>
            <a:endParaRPr lang="en-US" altLang="ko-KR" sz="1800" i="0" dirty="0">
              <a:latin typeface="Arial" pitchFamily="34" charset="0"/>
            </a:endParaRPr>
          </a:p>
          <a:p>
            <a:pPr marL="742950" lvl="1" indent="-285750" algn="l" eaLnBrk="0" hangingPunct="0">
              <a:spcBef>
                <a:spcPct val="30000"/>
              </a:spcBef>
              <a:buClr>
                <a:schemeClr val="accent2"/>
              </a:buClr>
              <a:buFont typeface="Wingdings" pitchFamily="2" charset="2"/>
              <a:buChar char="Ø"/>
            </a:pPr>
            <a:r>
              <a:rPr lang="en-US" altLang="ko-KR" sz="1800" i="0" dirty="0" smtClean="0">
                <a:latin typeface="Arial" pitchFamily="34" charset="0"/>
              </a:rPr>
              <a:t>Number of mobile banking users is growing rapidly with the size of internet banking. </a:t>
            </a:r>
            <a:endParaRPr lang="en-US" altLang="ko-KR" sz="1800" i="0" dirty="0">
              <a:latin typeface="Arial" pitchFamily="34" charset="0"/>
            </a:endParaRPr>
          </a:p>
          <a:p>
            <a:pPr marL="342900" indent="-342900" algn="l" eaLnBrk="0" hangingPunct="0">
              <a:spcBef>
                <a:spcPct val="30000"/>
              </a:spcBef>
              <a:buClr>
                <a:schemeClr val="accent2"/>
              </a:buClr>
              <a:buFont typeface="Wingdings" pitchFamily="2" charset="2"/>
              <a:buChar char="v"/>
            </a:pPr>
            <a:r>
              <a:rPr lang="en-US" altLang="ko-KR" sz="2000" b="1" i="0" dirty="0" smtClean="0">
                <a:latin typeface="Arial" pitchFamily="34" charset="0"/>
              </a:rPr>
              <a:t>KB Star banking</a:t>
            </a:r>
            <a:endParaRPr lang="en-US" altLang="ko-KR" sz="2000" b="1" i="0" dirty="0">
              <a:latin typeface="Arial" pitchFamily="34" charset="0"/>
            </a:endParaRPr>
          </a:p>
        </p:txBody>
      </p:sp>
      <p:sp>
        <p:nvSpPr>
          <p:cNvPr id="7" name="직사각형 12"/>
          <p:cNvSpPr>
            <a:spLocks noChangeArrowheads="1"/>
          </p:cNvSpPr>
          <p:nvPr/>
        </p:nvSpPr>
        <p:spPr bwMode="auto">
          <a:xfrm>
            <a:off x="-180975" y="6248574"/>
            <a:ext cx="6985000" cy="307777"/>
          </a:xfrm>
          <a:prstGeom prst="rect">
            <a:avLst/>
          </a:prstGeom>
          <a:noFill/>
          <a:ln w="9525">
            <a:noFill/>
            <a:miter lim="800000"/>
            <a:headEnd/>
            <a:tailEnd/>
          </a:ln>
        </p:spPr>
        <p:txBody>
          <a:bodyPr>
            <a:spAutoFit/>
          </a:bodyPr>
          <a:lstStyle/>
          <a:p>
            <a:pPr lvl="1"/>
            <a:r>
              <a:rPr lang="en-US" altLang="ko-KR" sz="1400" dirty="0" smtClean="0"/>
              <a:t>* Numbers of mobile banking user, Bank of Korea (2015)</a:t>
            </a:r>
            <a:endParaRPr lang="en-US" altLang="ko-KR" sz="14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513572"/>
            <a:ext cx="1468069" cy="2645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표 1"/>
          <p:cNvGraphicFramePr>
            <a:graphicFrameLocks noGrp="1"/>
          </p:cNvGraphicFramePr>
          <p:nvPr>
            <p:extLst>
              <p:ext uri="{D42A27DB-BD31-4B8C-83A1-F6EECF244321}">
                <p14:modId xmlns:p14="http://schemas.microsoft.com/office/powerpoint/2010/main" val="4144067912"/>
              </p:ext>
            </p:extLst>
          </p:nvPr>
        </p:nvGraphicFramePr>
        <p:xfrm>
          <a:off x="2195734" y="3513572"/>
          <a:ext cx="6624738" cy="2147676"/>
        </p:xfrm>
        <a:graphic>
          <a:graphicData uri="http://schemas.openxmlformats.org/drawingml/2006/table">
            <a:tbl>
              <a:tblPr>
                <a:tableStyleId>{616DA210-FB5B-4158-B5E0-FEB733F419BA}</a:tableStyleId>
              </a:tblPr>
              <a:tblGrid>
                <a:gridCol w="720082"/>
                <a:gridCol w="1296144"/>
                <a:gridCol w="1296143"/>
                <a:gridCol w="1104123"/>
                <a:gridCol w="1104123"/>
                <a:gridCol w="1104123"/>
              </a:tblGrid>
              <a:tr h="620973">
                <a:tc rowSpan="2">
                  <a:txBody>
                    <a:bodyPr/>
                    <a:lstStyle/>
                    <a:p>
                      <a:pPr algn="ctr" fontAlgn="ctr"/>
                      <a:r>
                        <a:rPr lang="en-US" sz="1200" u="none" strike="noStrike" dirty="0">
                          <a:effectLst/>
                        </a:rPr>
                        <a:t>Service lists</a:t>
                      </a:r>
                      <a:endParaRPr lang="en-US" sz="1200" b="0" i="0" u="none" strike="noStrike" dirty="0">
                        <a:solidFill>
                          <a:srgbClr val="000000"/>
                        </a:solidFill>
                        <a:effectLst/>
                        <a:latin typeface="맑은 고딕"/>
                      </a:endParaRPr>
                    </a:p>
                  </a:txBody>
                  <a:tcPr marL="72000" marR="72000" marT="72000" marB="72000" anchor="ctr"/>
                </a:tc>
                <a:tc>
                  <a:txBody>
                    <a:bodyPr/>
                    <a:lstStyle/>
                    <a:p>
                      <a:pPr algn="l" fontAlgn="ctr"/>
                      <a:r>
                        <a:rPr lang="en-US" sz="1200" u="none" strike="noStrike" dirty="0">
                          <a:effectLst/>
                        </a:rPr>
                        <a:t>Inquiry/Transfer</a:t>
                      </a:r>
                      <a:endParaRPr lang="en-US" sz="1200" b="0" i="0" u="none" strike="noStrike" dirty="0">
                        <a:solidFill>
                          <a:srgbClr val="000000"/>
                        </a:solidFill>
                        <a:effectLst/>
                        <a:latin typeface="맑은 고딕"/>
                      </a:endParaRPr>
                    </a:p>
                  </a:txBody>
                  <a:tcPr marL="72000" marR="72000" marT="72000" marB="72000" anchor="ctr"/>
                </a:tc>
                <a:tc>
                  <a:txBody>
                    <a:bodyPr/>
                    <a:lstStyle/>
                    <a:p>
                      <a:pPr algn="l" fontAlgn="ctr"/>
                      <a:r>
                        <a:rPr lang="en-US" sz="1200" u="none" strike="noStrike">
                          <a:effectLst/>
                        </a:rPr>
                        <a:t>Fund/insurnace</a:t>
                      </a:r>
                      <a:endParaRPr lang="en-US" sz="1200" b="0" i="0" u="none" strike="noStrike">
                        <a:solidFill>
                          <a:srgbClr val="000000"/>
                        </a:solidFill>
                        <a:effectLst/>
                        <a:latin typeface="맑은 고딕"/>
                      </a:endParaRPr>
                    </a:p>
                  </a:txBody>
                  <a:tcPr marL="72000" marR="72000" marT="72000" marB="72000" anchor="ctr"/>
                </a:tc>
                <a:tc>
                  <a:txBody>
                    <a:bodyPr/>
                    <a:lstStyle/>
                    <a:p>
                      <a:pPr algn="l" fontAlgn="ctr"/>
                      <a:r>
                        <a:rPr lang="en-US" sz="1200" u="none" strike="noStrike">
                          <a:effectLst/>
                        </a:rPr>
                        <a:t>Loan</a:t>
                      </a:r>
                      <a:endParaRPr lang="en-US" sz="1200" b="0" i="0" u="none" strike="noStrike">
                        <a:solidFill>
                          <a:srgbClr val="000000"/>
                        </a:solidFill>
                        <a:effectLst/>
                        <a:latin typeface="맑은 고딕"/>
                      </a:endParaRPr>
                    </a:p>
                  </a:txBody>
                  <a:tcPr marL="72000" marR="72000" marT="72000" marB="72000" anchor="ctr"/>
                </a:tc>
                <a:tc>
                  <a:txBody>
                    <a:bodyPr/>
                    <a:lstStyle/>
                    <a:p>
                      <a:pPr algn="l" fontAlgn="ctr"/>
                      <a:r>
                        <a:rPr lang="en-US" sz="1200" u="none" strike="noStrike">
                          <a:effectLst/>
                        </a:rPr>
                        <a:t>Currency</a:t>
                      </a:r>
                      <a:endParaRPr lang="en-US" sz="1200" b="0" i="0" u="none" strike="noStrike">
                        <a:solidFill>
                          <a:srgbClr val="000000"/>
                        </a:solidFill>
                        <a:effectLst/>
                        <a:latin typeface="맑은 고딕"/>
                      </a:endParaRPr>
                    </a:p>
                  </a:txBody>
                  <a:tcPr marL="72000" marR="72000" marT="72000" marB="72000" anchor="ctr"/>
                </a:tc>
                <a:tc>
                  <a:txBody>
                    <a:bodyPr/>
                    <a:lstStyle/>
                    <a:p>
                      <a:pPr algn="l" fontAlgn="ctr"/>
                      <a:r>
                        <a:rPr lang="en-US" sz="1200" u="none" strike="noStrike" dirty="0">
                          <a:effectLst/>
                        </a:rPr>
                        <a:t>Utility bill</a:t>
                      </a:r>
                      <a:endParaRPr lang="en-US" sz="1200" b="0" i="0" u="none" strike="noStrike" dirty="0">
                        <a:solidFill>
                          <a:srgbClr val="000000"/>
                        </a:solidFill>
                        <a:effectLst/>
                        <a:latin typeface="맑은 고딕"/>
                      </a:endParaRPr>
                    </a:p>
                  </a:txBody>
                  <a:tcPr marL="72000" marR="72000" marT="72000" marB="72000" anchor="ctr"/>
                </a:tc>
              </a:tr>
              <a:tr h="1526703">
                <a:tc vMerge="1">
                  <a:txBody>
                    <a:bodyPr/>
                    <a:lstStyle/>
                    <a:p>
                      <a:pPr latinLnBrk="1"/>
                      <a:endParaRPr lang="ko-KR" altLang="en-US"/>
                    </a:p>
                  </a:txBody>
                  <a:tcPr/>
                </a:tc>
                <a:tc>
                  <a:txBody>
                    <a:bodyPr/>
                    <a:lstStyle/>
                    <a:p>
                      <a:pPr algn="l" fontAlgn="ctr"/>
                      <a:r>
                        <a:rPr lang="en-US" sz="1200" u="none" strike="noStrike" dirty="0">
                          <a:effectLst/>
                        </a:rPr>
                        <a:t>Account inquiry, Transaction history, Transfer</a:t>
                      </a:r>
                      <a:endParaRPr lang="en-US" sz="1200" b="0" i="0" u="none" strike="noStrike" dirty="0">
                        <a:solidFill>
                          <a:srgbClr val="000000"/>
                        </a:solidFill>
                        <a:effectLst/>
                        <a:latin typeface="맑은 고딕"/>
                      </a:endParaRPr>
                    </a:p>
                  </a:txBody>
                  <a:tcPr marL="72000" marR="72000" marT="72000" marB="72000" anchor="ctr"/>
                </a:tc>
                <a:tc>
                  <a:txBody>
                    <a:bodyPr/>
                    <a:lstStyle/>
                    <a:p>
                      <a:pPr algn="l" fontAlgn="ctr"/>
                      <a:r>
                        <a:rPr lang="en-US" sz="1200" u="none" strike="noStrike" dirty="0">
                          <a:effectLst/>
                        </a:rPr>
                        <a:t>Fund account inquiry, deposit, </a:t>
                      </a:r>
                      <a:r>
                        <a:rPr lang="en-US" sz="1200" u="none" strike="noStrike" dirty="0" err="1">
                          <a:effectLst/>
                        </a:rPr>
                        <a:t>bancassurance</a:t>
                      </a:r>
                      <a:r>
                        <a:rPr lang="en-US" sz="1200" u="none" strike="noStrike" dirty="0">
                          <a:effectLst/>
                        </a:rPr>
                        <a:t> inquiry</a:t>
                      </a:r>
                      <a:endParaRPr lang="en-US" sz="1200" b="0" i="0" u="none" strike="noStrike" dirty="0">
                        <a:solidFill>
                          <a:srgbClr val="000000"/>
                        </a:solidFill>
                        <a:effectLst/>
                        <a:latin typeface="맑은 고딕"/>
                      </a:endParaRPr>
                    </a:p>
                  </a:txBody>
                  <a:tcPr marL="72000" marR="72000" marT="72000" marB="72000" anchor="ctr"/>
                </a:tc>
                <a:tc>
                  <a:txBody>
                    <a:bodyPr/>
                    <a:lstStyle/>
                    <a:p>
                      <a:pPr algn="l" fontAlgn="ctr"/>
                      <a:r>
                        <a:rPr lang="en-US" sz="1200" u="none" strike="noStrike" dirty="0">
                          <a:effectLst/>
                        </a:rPr>
                        <a:t>Status, transaction history, pay the rate of loan</a:t>
                      </a:r>
                      <a:endParaRPr lang="en-US" sz="1200" b="0" i="0" u="none" strike="noStrike" dirty="0">
                        <a:solidFill>
                          <a:srgbClr val="000000"/>
                        </a:solidFill>
                        <a:effectLst/>
                        <a:latin typeface="맑은 고딕"/>
                      </a:endParaRPr>
                    </a:p>
                  </a:txBody>
                  <a:tcPr marL="72000" marR="72000" marT="72000" marB="72000" anchor="ctr"/>
                </a:tc>
                <a:tc>
                  <a:txBody>
                    <a:bodyPr/>
                    <a:lstStyle/>
                    <a:p>
                      <a:pPr algn="l" fontAlgn="ctr"/>
                      <a:r>
                        <a:rPr lang="en-US" sz="1200" u="none" strike="noStrike" dirty="0">
                          <a:effectLst/>
                        </a:rPr>
                        <a:t>Currency inquiry, exchange, transaction history of exchange</a:t>
                      </a:r>
                      <a:endParaRPr lang="en-US" sz="1200" b="0" i="0" u="none" strike="noStrike" dirty="0">
                        <a:solidFill>
                          <a:srgbClr val="000000"/>
                        </a:solidFill>
                        <a:effectLst/>
                        <a:latin typeface="맑은 고딕"/>
                      </a:endParaRPr>
                    </a:p>
                  </a:txBody>
                  <a:tcPr marL="72000" marR="72000" marT="72000" marB="72000" anchor="ctr"/>
                </a:tc>
                <a:tc>
                  <a:txBody>
                    <a:bodyPr/>
                    <a:lstStyle/>
                    <a:p>
                      <a:pPr algn="l" fontAlgn="ctr"/>
                      <a:r>
                        <a:rPr lang="en-US" sz="1200" u="none" strike="noStrike" dirty="0">
                          <a:effectLst/>
                        </a:rPr>
                        <a:t>Electronic bill, local/council taxes, automatic payment register/cancellation</a:t>
                      </a:r>
                      <a:endParaRPr lang="en-US" sz="1200" b="0" i="0" u="none" strike="noStrike" dirty="0">
                        <a:solidFill>
                          <a:srgbClr val="000000"/>
                        </a:solidFill>
                        <a:effectLst/>
                        <a:latin typeface="맑은 고딕"/>
                      </a:endParaRPr>
                    </a:p>
                  </a:txBody>
                  <a:tcPr marL="72000" marR="72000" marT="72000" marB="72000" anchor="ctr"/>
                </a:tc>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슬라이드 번호 개체 틀 3"/>
          <p:cNvSpPr>
            <a:spLocks noGrp="1"/>
          </p:cNvSpPr>
          <p:nvPr>
            <p:ph type="sldNum" sz="quarter" idx="10"/>
          </p:nvPr>
        </p:nvSpPr>
        <p:spPr>
          <a:noFill/>
        </p:spPr>
        <p:txBody>
          <a:bodyPr/>
          <a:lstStyle/>
          <a:p>
            <a:fld id="{990EEEEC-36F2-4F56-841B-7F018CEEDDBC}" type="slidenum">
              <a:rPr lang="en-US" altLang="ko-KR" smtClean="0"/>
              <a:pPr/>
              <a:t>28</a:t>
            </a:fld>
            <a:r>
              <a:rPr lang="en-US" altLang="ko-KR" smtClean="0"/>
              <a:t> / 32</a:t>
            </a:r>
            <a:endParaRPr lang="en-US" altLang="ko-KR" dirty="0" smtClean="0"/>
          </a:p>
        </p:txBody>
      </p:sp>
      <p:sp>
        <p:nvSpPr>
          <p:cNvPr id="56323" name="Rectangle 2"/>
          <p:cNvSpPr>
            <a:spLocks noGrp="1" noChangeArrowheads="1"/>
          </p:cNvSpPr>
          <p:nvPr>
            <p:ph type="title"/>
          </p:nvPr>
        </p:nvSpPr>
        <p:spPr/>
        <p:txBody>
          <a:bodyPr/>
          <a:lstStyle/>
          <a:p>
            <a:pPr eaLnBrk="1" hangingPunct="1"/>
            <a:r>
              <a:rPr lang="en-US" altLang="ko-KR" smtClean="0"/>
              <a:t>Mobile Ads</a:t>
            </a:r>
          </a:p>
        </p:txBody>
      </p:sp>
      <p:sp>
        <p:nvSpPr>
          <p:cNvPr id="56324" name="Rectangle 3"/>
          <p:cNvSpPr>
            <a:spLocks noGrp="1" noChangeArrowheads="1"/>
          </p:cNvSpPr>
          <p:nvPr>
            <p:ph type="body" idx="1"/>
          </p:nvPr>
        </p:nvSpPr>
        <p:spPr>
          <a:noFill/>
        </p:spPr>
        <p:txBody>
          <a:bodyPr/>
          <a:lstStyle/>
          <a:p>
            <a:pPr eaLnBrk="1" hangingPunct="1">
              <a:spcBef>
                <a:spcPct val="10000"/>
              </a:spcBef>
              <a:buFont typeface="Wingdings" pitchFamily="2" charset="2"/>
              <a:buNone/>
            </a:pPr>
            <a:endParaRPr lang="en-US" altLang="ko-KR" sz="1800" b="0" smtClean="0"/>
          </a:p>
          <a:p>
            <a:pPr eaLnBrk="1" hangingPunct="1">
              <a:spcBef>
                <a:spcPct val="10000"/>
              </a:spcBef>
              <a:buFont typeface="Wingdings" pitchFamily="2" charset="2"/>
              <a:buNone/>
            </a:pPr>
            <a:endParaRPr lang="en-US" altLang="ko-KR" sz="1800" b="0" smtClean="0"/>
          </a:p>
        </p:txBody>
      </p:sp>
      <p:sp>
        <p:nvSpPr>
          <p:cNvPr id="56325" name="Rectangle 3"/>
          <p:cNvSpPr txBox="1">
            <a:spLocks noChangeArrowheads="1"/>
          </p:cNvSpPr>
          <p:nvPr/>
        </p:nvSpPr>
        <p:spPr bwMode="auto">
          <a:xfrm>
            <a:off x="168275" y="836613"/>
            <a:ext cx="8435975" cy="5256212"/>
          </a:xfrm>
          <a:prstGeom prst="rect">
            <a:avLst/>
          </a:prstGeom>
          <a:noFill/>
          <a:ln w="9525">
            <a:noFill/>
            <a:miter lim="800000"/>
            <a:headEnd/>
            <a:tailEnd/>
          </a:ln>
        </p:spPr>
        <p:txBody>
          <a:bodyPr/>
          <a:lstStyle/>
          <a:p>
            <a:pPr marL="342900" indent="-342900" algn="l">
              <a:spcBef>
                <a:spcPct val="10000"/>
              </a:spcBef>
              <a:buClr>
                <a:schemeClr val="accent2"/>
              </a:buClr>
              <a:buFont typeface="Wingdings" pitchFamily="2" charset="2"/>
              <a:buNone/>
            </a:pPr>
            <a:endParaRPr lang="en-US" altLang="ko-KR" sz="1800" dirty="0">
              <a:latin typeface="Arial" pitchFamily="34" charset="0"/>
            </a:endParaRPr>
          </a:p>
          <a:p>
            <a:pPr marL="342900" indent="-342900" algn="l" eaLnBrk="0" hangingPunct="0">
              <a:spcBef>
                <a:spcPct val="30000"/>
              </a:spcBef>
              <a:buClr>
                <a:schemeClr val="accent2"/>
              </a:buClr>
              <a:buFont typeface="Wingdings" pitchFamily="2" charset="2"/>
              <a:buChar char="v"/>
            </a:pPr>
            <a:r>
              <a:rPr lang="en-US" altLang="ko-KR" sz="2000" b="1" i="0" dirty="0" smtClean="0">
                <a:latin typeface="Arial" pitchFamily="34" charset="0"/>
              </a:rPr>
              <a:t>Mobile </a:t>
            </a:r>
            <a:r>
              <a:rPr lang="en-US" altLang="ko-KR" sz="2000" b="1" i="0" dirty="0">
                <a:latin typeface="Arial" pitchFamily="34" charset="0"/>
              </a:rPr>
              <a:t>Ads</a:t>
            </a:r>
          </a:p>
          <a:p>
            <a:pPr marL="742950" lvl="1" indent="-285750" algn="l" eaLnBrk="0" hangingPunct="0">
              <a:spcBef>
                <a:spcPct val="30000"/>
              </a:spcBef>
              <a:buClr>
                <a:schemeClr val="accent2"/>
              </a:buClr>
              <a:buFont typeface="Wingdings" pitchFamily="2" charset="2"/>
              <a:buChar char="Ø"/>
            </a:pPr>
            <a:r>
              <a:rPr lang="en-US" altLang="ko-KR" sz="1800" i="0" dirty="0" smtClean="0">
                <a:latin typeface="Arial" pitchFamily="34" charset="0"/>
              </a:rPr>
              <a:t>Customized ads for users </a:t>
            </a:r>
            <a:endParaRPr lang="en-US" altLang="ko-KR" sz="1800" i="0" dirty="0">
              <a:latin typeface="Arial" pitchFamily="34" charset="0"/>
            </a:endParaRPr>
          </a:p>
          <a:p>
            <a:pPr marL="742950" lvl="1" indent="-285750" algn="l" eaLnBrk="0" hangingPunct="0">
              <a:spcBef>
                <a:spcPct val="30000"/>
              </a:spcBef>
              <a:buClr>
                <a:schemeClr val="accent2"/>
              </a:buClr>
              <a:buFont typeface="Wingdings" pitchFamily="2" charset="2"/>
              <a:buChar char="Ø"/>
            </a:pPr>
            <a:r>
              <a:rPr lang="en-US" altLang="ko-KR" sz="1800" i="0" dirty="0" smtClean="0">
                <a:latin typeface="Arial" pitchFamily="34" charset="0"/>
              </a:rPr>
              <a:t>Interactive ads using smartphone functions</a:t>
            </a:r>
            <a:endParaRPr lang="en-US" altLang="ko-KR" sz="1800" i="0" dirty="0">
              <a:latin typeface="Arial" pitchFamily="34" charset="0"/>
            </a:endParaRPr>
          </a:p>
          <a:p>
            <a:pPr marL="742950" lvl="1" indent="-285750" algn="l" eaLnBrk="0" hangingPunct="0">
              <a:spcBef>
                <a:spcPct val="30000"/>
              </a:spcBef>
              <a:buClr>
                <a:schemeClr val="accent2"/>
              </a:buClr>
              <a:buFont typeface="Wingdings" pitchFamily="2" charset="2"/>
              <a:buChar char="Ø"/>
            </a:pPr>
            <a:r>
              <a:rPr lang="en-US" altLang="ko-KR" sz="1800" i="0" dirty="0" smtClean="0">
                <a:latin typeface="Arial" pitchFamily="34" charset="0"/>
              </a:rPr>
              <a:t>Useful ads considering users’ status as an event. </a:t>
            </a:r>
            <a:endParaRPr lang="en-US" altLang="ko-KR" sz="1800" i="0" dirty="0">
              <a:latin typeface="Arial" pitchFamily="34" charset="0"/>
            </a:endParaRPr>
          </a:p>
          <a:p>
            <a:pPr marL="342900" indent="-342900" algn="l" eaLnBrk="0" hangingPunct="0">
              <a:spcBef>
                <a:spcPct val="30000"/>
              </a:spcBef>
              <a:buClr>
                <a:schemeClr val="accent2"/>
              </a:buClr>
              <a:buFont typeface="Wingdings" pitchFamily="2" charset="2"/>
              <a:buChar char="v"/>
            </a:pPr>
            <a:endParaRPr lang="en-US" altLang="ko-KR" sz="2000" b="1" dirty="0">
              <a:latin typeface="Arial" pitchFamily="34" charset="0"/>
            </a:endParaRPr>
          </a:p>
          <a:p>
            <a:pPr marL="342900" indent="-342900" algn="l" eaLnBrk="0" hangingPunct="0">
              <a:spcBef>
                <a:spcPct val="30000"/>
              </a:spcBef>
              <a:buClr>
                <a:schemeClr val="accent2"/>
              </a:buClr>
              <a:buFont typeface="Wingdings" pitchFamily="2" charset="2"/>
              <a:buChar char="v"/>
            </a:pPr>
            <a:r>
              <a:rPr lang="en-US" altLang="ko-KR" sz="2000" b="1" i="0" dirty="0" smtClean="0">
                <a:latin typeface="Arial" pitchFamily="34" charset="0"/>
              </a:rPr>
              <a:t>An example of Interactive Ads using smartphone</a:t>
            </a:r>
            <a:endParaRPr lang="en-US" altLang="ko-KR" sz="2000" b="1" i="0" dirty="0">
              <a:latin typeface="Arial" pitchFamily="34" charset="0"/>
            </a:endParaRPr>
          </a:p>
          <a:p>
            <a:pPr marL="742950" lvl="1" indent="-285750" algn="l" eaLnBrk="0" hangingPunct="0">
              <a:spcBef>
                <a:spcPct val="30000"/>
              </a:spcBef>
              <a:buClr>
                <a:schemeClr val="accent2"/>
              </a:buClr>
              <a:buFont typeface="Wingdings" pitchFamily="2" charset="2"/>
              <a:buChar char="Ø"/>
            </a:pPr>
            <a:r>
              <a:rPr lang="en-US" altLang="ko-KR" sz="1800" i="0" dirty="0" smtClean="0">
                <a:latin typeface="Arial" pitchFamily="34" charset="0"/>
              </a:rPr>
              <a:t>Carling Ads by Coors Brewers using smartphone</a:t>
            </a:r>
            <a:endParaRPr lang="en-US" altLang="ko-KR" sz="1800" i="0" dirty="0">
              <a:latin typeface="Arial" pitchFamily="34" charset="0"/>
            </a:endParaRPr>
          </a:p>
          <a:p>
            <a:pPr marL="1143000" lvl="2" indent="-228600" algn="l" eaLnBrk="0" hangingPunct="0">
              <a:spcBef>
                <a:spcPct val="30000"/>
              </a:spcBef>
              <a:buClr>
                <a:schemeClr val="accent2"/>
              </a:buClr>
              <a:buFont typeface="Wingdings" pitchFamily="2" charset="2"/>
              <a:buChar char="§"/>
            </a:pPr>
            <a:r>
              <a:rPr lang="en-US" altLang="ko-KR" sz="1600" i="0" dirty="0" smtClean="0">
                <a:latin typeface="Arial" pitchFamily="34" charset="0"/>
              </a:rPr>
              <a:t>If the angle of iPhone is tilted, the screen displays the beer pouring in order to trick users. </a:t>
            </a:r>
            <a:endParaRPr lang="en-US" altLang="ko-KR" sz="1600" i="0" dirty="0">
              <a:latin typeface="Arial" pitchFamily="34" charset="0"/>
            </a:endParaRPr>
          </a:p>
          <a:p>
            <a:pPr marL="1143000" lvl="2" indent="-228600" algn="l" eaLnBrk="0" hangingPunct="0">
              <a:spcBef>
                <a:spcPct val="30000"/>
              </a:spcBef>
              <a:buClr>
                <a:schemeClr val="accent2"/>
              </a:buClr>
              <a:buFont typeface="Wingdings" pitchFamily="2" charset="2"/>
              <a:buChar char="§"/>
            </a:pPr>
            <a:r>
              <a:rPr lang="en-US" altLang="ko-KR" sz="1600" i="0" dirty="0" smtClean="0">
                <a:latin typeface="Arial" pitchFamily="34" charset="0"/>
              </a:rPr>
              <a:t>A promotion by providing a joyful experience to users</a:t>
            </a:r>
            <a:endParaRPr lang="en-US" altLang="ko-KR" sz="1600" i="0" dirty="0">
              <a:latin typeface="Arial" pitchFamily="34" charset="0"/>
            </a:endParaRPr>
          </a:p>
          <a:p>
            <a:pPr marL="742950" lvl="1" indent="-285750" algn="l" eaLnBrk="0" hangingPunct="0">
              <a:spcBef>
                <a:spcPct val="30000"/>
              </a:spcBef>
              <a:buClr>
                <a:schemeClr val="accent2"/>
              </a:buClr>
              <a:buFont typeface="Wingdings" pitchFamily="2" charset="2"/>
              <a:buChar char="Ø"/>
            </a:pPr>
            <a:endParaRPr lang="en-US" altLang="ko-KR" sz="1800" i="0" dirty="0">
              <a:latin typeface="Arial" pitchFamily="34" charset="0"/>
            </a:endParaRPr>
          </a:p>
          <a:p>
            <a:pPr marL="742950" lvl="1" indent="-285750" algn="l" eaLnBrk="0" hangingPunct="0">
              <a:spcBef>
                <a:spcPct val="30000"/>
              </a:spcBef>
              <a:buClr>
                <a:schemeClr val="accent2"/>
              </a:buClr>
              <a:buFont typeface="Wingdings" pitchFamily="2" charset="2"/>
              <a:buChar char="Ø"/>
            </a:pPr>
            <a:endParaRPr lang="en-US" altLang="ko-KR" sz="1800" i="0" dirty="0">
              <a:latin typeface="Arial" pitchFamily="34" charset="0"/>
            </a:endParaRPr>
          </a:p>
          <a:p>
            <a:pPr marL="742950" lvl="1" indent="-285750" algn="l" eaLnBrk="0" hangingPunct="0">
              <a:spcBef>
                <a:spcPct val="30000"/>
              </a:spcBef>
              <a:buClr>
                <a:schemeClr val="accent2"/>
              </a:buClr>
              <a:buFont typeface="Wingdings" pitchFamily="2" charset="2"/>
              <a:buChar char="Ø"/>
            </a:pPr>
            <a:endParaRPr lang="en-US" altLang="ko-KR" sz="1800" i="0" dirty="0">
              <a:latin typeface="Arial" pitchFamily="34" charset="0"/>
            </a:endParaRPr>
          </a:p>
          <a:p>
            <a:pPr marL="742950" lvl="1" indent="-285750" algn="l" eaLnBrk="0" hangingPunct="0">
              <a:spcBef>
                <a:spcPct val="30000"/>
              </a:spcBef>
              <a:buClr>
                <a:schemeClr val="accent2"/>
              </a:buClr>
              <a:buFont typeface="Wingdings" pitchFamily="2" charset="2"/>
              <a:buChar char="Ø"/>
            </a:pPr>
            <a:endParaRPr lang="en-US" altLang="ko-KR" sz="1800" i="0" dirty="0">
              <a:latin typeface="Arial" pitchFamily="34" charset="0"/>
            </a:endParaRPr>
          </a:p>
          <a:p>
            <a:pPr marL="742950" lvl="1" indent="-285750" algn="l" eaLnBrk="0" hangingPunct="0">
              <a:spcBef>
                <a:spcPct val="30000"/>
              </a:spcBef>
              <a:buClr>
                <a:schemeClr val="accent2"/>
              </a:buClr>
            </a:pPr>
            <a:endParaRPr lang="en-US" altLang="ko-KR" sz="1800" i="0" dirty="0">
              <a:latin typeface="Arial" pitchFamily="34" charset="0"/>
            </a:endParaRPr>
          </a:p>
        </p:txBody>
      </p:sp>
      <p:pic>
        <p:nvPicPr>
          <p:cNvPr id="56326" name="Picture 2"/>
          <p:cNvPicPr>
            <a:picLocks noChangeAspect="1" noChangeArrowheads="1"/>
          </p:cNvPicPr>
          <p:nvPr/>
        </p:nvPicPr>
        <p:blipFill>
          <a:blip r:embed="rId3" cstate="print"/>
          <a:srcRect/>
          <a:stretch>
            <a:fillRect/>
          </a:stretch>
        </p:blipFill>
        <p:spPr bwMode="auto">
          <a:xfrm>
            <a:off x="1970088" y="4941888"/>
            <a:ext cx="1169987" cy="1703387"/>
          </a:xfrm>
          <a:prstGeom prst="rect">
            <a:avLst/>
          </a:prstGeom>
          <a:noFill/>
          <a:ln w="9525" algn="ctr">
            <a:noFill/>
            <a:miter lim="800000"/>
            <a:headEnd/>
            <a:tailEnd/>
          </a:ln>
          <a:effectLst/>
        </p:spPr>
      </p:pic>
      <p:pic>
        <p:nvPicPr>
          <p:cNvPr id="56327" name="Picture 3"/>
          <p:cNvPicPr>
            <a:picLocks noChangeAspect="1" noChangeArrowheads="1"/>
          </p:cNvPicPr>
          <p:nvPr/>
        </p:nvPicPr>
        <p:blipFill>
          <a:blip r:embed="rId4" cstate="print"/>
          <a:srcRect/>
          <a:stretch>
            <a:fillRect/>
          </a:stretch>
        </p:blipFill>
        <p:spPr bwMode="auto">
          <a:xfrm>
            <a:off x="5219700" y="5157788"/>
            <a:ext cx="1682750" cy="1271587"/>
          </a:xfrm>
          <a:prstGeom prst="rect">
            <a:avLst/>
          </a:prstGeom>
          <a:noFill/>
          <a:ln w="9525" algn="ctr">
            <a:noFill/>
            <a:miter lim="800000"/>
            <a:headEnd/>
            <a:tailEnd/>
          </a:ln>
          <a:effectLst/>
        </p:spPr>
      </p:pic>
      <p:sp>
        <p:nvSpPr>
          <p:cNvPr id="56328" name="오른쪽 화살표 5"/>
          <p:cNvSpPr>
            <a:spLocks noChangeArrowheads="1"/>
          </p:cNvSpPr>
          <p:nvPr/>
        </p:nvSpPr>
        <p:spPr bwMode="auto">
          <a:xfrm>
            <a:off x="3132138" y="2997200"/>
            <a:ext cx="1079500" cy="647700"/>
          </a:xfrm>
          <a:prstGeom prst="rightArrow">
            <a:avLst>
              <a:gd name="adj1" fmla="val 50000"/>
              <a:gd name="adj2" fmla="val 50000"/>
            </a:avLst>
          </a:prstGeom>
          <a:noFill/>
          <a:ln w="9525" algn="ctr">
            <a:noFill/>
            <a:round/>
            <a:headEnd/>
            <a:tailEnd/>
          </a:ln>
        </p:spPr>
        <p:txBody>
          <a:bodyPr vert="eaVert" wrap="none" anchor="ctr">
            <a:spAutoFit/>
          </a:bodyPr>
          <a:lstStyle/>
          <a:p>
            <a:endParaRPr lang="ko-KR" altLang="en-US"/>
          </a:p>
        </p:txBody>
      </p:sp>
      <p:sp>
        <p:nvSpPr>
          <p:cNvPr id="7" name="오른쪽 화살표 6"/>
          <p:cNvSpPr/>
          <p:nvPr/>
        </p:nvSpPr>
        <p:spPr bwMode="auto">
          <a:xfrm>
            <a:off x="3716338" y="5299075"/>
            <a:ext cx="1079500" cy="792163"/>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eaVert" wrap="none" anchor="ctr">
            <a:spAutoFit/>
          </a:bodyPr>
          <a:lstStyle/>
          <a:p>
            <a:pPr>
              <a:defRPr/>
            </a:pPr>
            <a:endParaRPr lang="ko-KR" altLang="en-US">
              <a:solidFill>
                <a:schemeClr val="tx1"/>
              </a:solidFill>
              <a:latin typeface="Book Antiqua"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슬라이드 번호 개체 틀 3"/>
          <p:cNvSpPr>
            <a:spLocks noGrp="1"/>
          </p:cNvSpPr>
          <p:nvPr>
            <p:ph type="sldNum" sz="quarter" idx="10"/>
          </p:nvPr>
        </p:nvSpPr>
        <p:spPr>
          <a:noFill/>
        </p:spPr>
        <p:txBody>
          <a:bodyPr/>
          <a:lstStyle/>
          <a:p>
            <a:fld id="{EF9E1FEC-EF1A-436B-9394-4CA2D428634B}" type="slidenum">
              <a:rPr lang="en-US" altLang="ko-KR" smtClean="0"/>
              <a:pPr/>
              <a:t>29</a:t>
            </a:fld>
            <a:r>
              <a:rPr lang="en-US" altLang="ko-KR" smtClean="0"/>
              <a:t> / 32</a:t>
            </a:r>
            <a:endParaRPr lang="en-US" altLang="ko-KR" dirty="0" smtClean="0"/>
          </a:p>
        </p:txBody>
      </p:sp>
      <p:sp>
        <p:nvSpPr>
          <p:cNvPr id="57347" name="Rectangle 2"/>
          <p:cNvSpPr>
            <a:spLocks noGrp="1" noChangeArrowheads="1"/>
          </p:cNvSpPr>
          <p:nvPr>
            <p:ph type="title"/>
          </p:nvPr>
        </p:nvSpPr>
        <p:spPr/>
        <p:txBody>
          <a:bodyPr/>
          <a:lstStyle/>
          <a:p>
            <a:pPr eaLnBrk="1" hangingPunct="1"/>
            <a:r>
              <a:rPr lang="en-US" altLang="ko-KR" smtClean="0"/>
              <a:t>Worldwide Mobile Internet Traffic</a:t>
            </a:r>
          </a:p>
        </p:txBody>
      </p:sp>
      <p:sp>
        <p:nvSpPr>
          <p:cNvPr id="57348" name="Rectangle 3"/>
          <p:cNvSpPr>
            <a:spLocks noGrp="1" noChangeArrowheads="1"/>
          </p:cNvSpPr>
          <p:nvPr>
            <p:ph type="body" idx="1"/>
          </p:nvPr>
        </p:nvSpPr>
        <p:spPr>
          <a:noFill/>
        </p:spPr>
        <p:txBody>
          <a:bodyPr/>
          <a:lstStyle/>
          <a:p>
            <a:pPr eaLnBrk="1" hangingPunct="1">
              <a:spcBef>
                <a:spcPct val="10000"/>
              </a:spcBef>
              <a:buFont typeface="Wingdings" pitchFamily="2" charset="2"/>
              <a:buNone/>
            </a:pPr>
            <a:endParaRPr lang="en-US" altLang="ko-KR" sz="1800" b="0" smtClean="0"/>
          </a:p>
          <a:p>
            <a:pPr eaLnBrk="1" hangingPunct="1">
              <a:spcBef>
                <a:spcPct val="10000"/>
              </a:spcBef>
              <a:buFont typeface="Wingdings" pitchFamily="2" charset="2"/>
              <a:buNone/>
            </a:pPr>
            <a:endParaRPr lang="en-US" altLang="ko-KR" sz="1800" b="0" smtClean="0"/>
          </a:p>
        </p:txBody>
      </p:sp>
      <p:pic>
        <p:nvPicPr>
          <p:cNvPr id="57349" name="Picture 9"/>
          <p:cNvPicPr>
            <a:picLocks noChangeAspect="1" noChangeArrowheads="1"/>
          </p:cNvPicPr>
          <p:nvPr/>
        </p:nvPicPr>
        <p:blipFill>
          <a:blip r:embed="rId3" cstate="print"/>
          <a:srcRect/>
          <a:stretch>
            <a:fillRect/>
          </a:stretch>
        </p:blipFill>
        <p:spPr bwMode="auto">
          <a:xfrm>
            <a:off x="0" y="2852738"/>
            <a:ext cx="9144000" cy="3392487"/>
          </a:xfrm>
          <a:prstGeom prst="rect">
            <a:avLst/>
          </a:prstGeom>
          <a:noFill/>
          <a:ln w="9525" algn="ctr">
            <a:noFill/>
            <a:miter lim="800000"/>
            <a:headEnd/>
            <a:tailEnd/>
          </a:ln>
          <a:effectLst/>
        </p:spPr>
      </p:pic>
      <p:sp>
        <p:nvSpPr>
          <p:cNvPr id="57350" name="내용 개체 틀 2"/>
          <p:cNvSpPr txBox="1">
            <a:spLocks/>
          </p:cNvSpPr>
          <p:nvPr/>
        </p:nvSpPr>
        <p:spPr bwMode="auto">
          <a:xfrm>
            <a:off x="320675" y="989013"/>
            <a:ext cx="8785225" cy="5256212"/>
          </a:xfrm>
          <a:prstGeom prst="rect">
            <a:avLst/>
          </a:prstGeom>
          <a:noFill/>
          <a:ln w="9525">
            <a:noFill/>
            <a:miter lim="800000"/>
            <a:headEnd/>
            <a:tailEnd/>
          </a:ln>
        </p:spPr>
        <p:txBody>
          <a:bodyPr/>
          <a:lstStyle/>
          <a:p>
            <a:pPr marL="342900" indent="-342900" algn="l" eaLnBrk="0" hangingPunct="0">
              <a:spcBef>
                <a:spcPct val="30000"/>
              </a:spcBef>
              <a:buClr>
                <a:schemeClr val="accent2"/>
              </a:buClr>
              <a:buFont typeface="Wingdings" pitchFamily="2" charset="2"/>
              <a:buChar char="v"/>
            </a:pPr>
            <a:r>
              <a:rPr lang="en-US" altLang="ko-KR" sz="2000" b="1" i="0" dirty="0" smtClean="0">
                <a:latin typeface="Arial" pitchFamily="34" charset="0"/>
              </a:rPr>
              <a:t>An exponential growth </a:t>
            </a:r>
            <a:r>
              <a:rPr lang="ko-KR" altLang="en-US" sz="2000" b="1" i="0" dirty="0" smtClean="0">
                <a:latin typeface="Arial" pitchFamily="34" charset="0"/>
              </a:rPr>
              <a:t> </a:t>
            </a:r>
            <a:r>
              <a:rPr lang="en-US" altLang="ko-KR" sz="2000" b="1" i="0" dirty="0" smtClean="0">
                <a:latin typeface="Arial" pitchFamily="34" charset="0"/>
              </a:rPr>
              <a:t>of Mobile </a:t>
            </a:r>
            <a:r>
              <a:rPr lang="en-US" altLang="ko-KR" sz="2000" b="1" i="0" dirty="0">
                <a:latin typeface="Arial" pitchFamily="34" charset="0"/>
              </a:rPr>
              <a:t>Internet </a:t>
            </a:r>
            <a:r>
              <a:rPr lang="en-US" altLang="ko-KR" sz="2000" b="1" i="0" dirty="0" smtClean="0">
                <a:latin typeface="Arial" pitchFamily="34" charset="0"/>
              </a:rPr>
              <a:t>Traffic</a:t>
            </a:r>
            <a:endParaRPr lang="en-US" altLang="ko-KR" sz="2000" b="1" i="0" dirty="0">
              <a:latin typeface="Arial" pitchFamily="34" charset="0"/>
            </a:endParaRPr>
          </a:p>
          <a:p>
            <a:pPr marL="742950" lvl="1" indent="-285750" algn="l" eaLnBrk="0" hangingPunct="0">
              <a:spcBef>
                <a:spcPct val="30000"/>
              </a:spcBef>
              <a:buClr>
                <a:schemeClr val="accent2"/>
              </a:buClr>
              <a:buFont typeface="Wingdings" pitchFamily="2" charset="2"/>
              <a:buChar char="Ø"/>
            </a:pPr>
            <a:r>
              <a:rPr lang="en-US" altLang="ko-KR" sz="1800" i="0" dirty="0">
                <a:latin typeface="Arial" pitchFamily="34" charset="0"/>
              </a:rPr>
              <a:t>Expected to grow to </a:t>
            </a:r>
            <a:r>
              <a:rPr lang="en-US" altLang="ko-KR" sz="1800" i="0" dirty="0">
                <a:solidFill>
                  <a:srgbClr val="FF0000"/>
                </a:solidFill>
                <a:latin typeface="Arial" pitchFamily="34" charset="0"/>
              </a:rPr>
              <a:t>3.6 </a:t>
            </a:r>
            <a:r>
              <a:rPr lang="en-US" altLang="ko-KR" sz="1800" i="0" dirty="0" err="1">
                <a:solidFill>
                  <a:srgbClr val="FF0000"/>
                </a:solidFill>
                <a:latin typeface="Arial" pitchFamily="34" charset="0"/>
              </a:rPr>
              <a:t>Exabytes</a:t>
            </a:r>
            <a:r>
              <a:rPr lang="en-US" altLang="ko-KR" sz="1800" i="0" dirty="0">
                <a:solidFill>
                  <a:srgbClr val="FF0000"/>
                </a:solidFill>
                <a:latin typeface="Arial" pitchFamily="34" charset="0"/>
              </a:rPr>
              <a:t> </a:t>
            </a:r>
            <a:r>
              <a:rPr lang="en-US" altLang="ko-KR" sz="1800" i="0" dirty="0">
                <a:latin typeface="Arial" pitchFamily="34" charset="0"/>
              </a:rPr>
              <a:t>per month by 2014</a:t>
            </a:r>
          </a:p>
          <a:p>
            <a:pPr marL="742950" lvl="1" indent="-285750" algn="l" eaLnBrk="0" hangingPunct="0">
              <a:spcBef>
                <a:spcPct val="30000"/>
              </a:spcBef>
              <a:buClr>
                <a:schemeClr val="accent2"/>
              </a:buClr>
              <a:buFont typeface="Wingdings" pitchFamily="2" charset="2"/>
              <a:buChar char="Ø"/>
            </a:pPr>
            <a:r>
              <a:rPr lang="en-US" altLang="ko-KR" sz="1800" i="0" dirty="0">
                <a:solidFill>
                  <a:srgbClr val="FF0000"/>
                </a:solidFill>
                <a:latin typeface="Arial" pitchFamily="34" charset="0"/>
              </a:rPr>
              <a:t>Video</a:t>
            </a:r>
            <a:r>
              <a:rPr lang="en-US" altLang="ko-KR" sz="1800" i="0" dirty="0">
                <a:latin typeface="Arial" pitchFamily="34" charset="0"/>
              </a:rPr>
              <a:t> will be </a:t>
            </a:r>
            <a:r>
              <a:rPr lang="en-US" altLang="ko-KR" sz="1800" i="0" dirty="0">
                <a:solidFill>
                  <a:srgbClr val="FF0000"/>
                </a:solidFill>
                <a:latin typeface="Arial" pitchFamily="34" charset="0"/>
              </a:rPr>
              <a:t>the majority </a:t>
            </a:r>
            <a:r>
              <a:rPr lang="en-US" altLang="ko-KR" sz="1800" i="0" dirty="0">
                <a:latin typeface="Arial" pitchFamily="34" charset="0"/>
              </a:rPr>
              <a:t>of the traffic growth (66% of mobile traffic by 2014)</a:t>
            </a:r>
          </a:p>
          <a:p>
            <a:pPr marL="742950" lvl="1" indent="-285750" algn="l" eaLnBrk="0" hangingPunct="0">
              <a:spcBef>
                <a:spcPct val="30000"/>
              </a:spcBef>
              <a:buClr>
                <a:schemeClr val="accent2"/>
              </a:buClr>
              <a:buFont typeface="Wingdings" pitchFamily="2" charset="2"/>
              <a:buChar char="Ø"/>
            </a:pPr>
            <a:r>
              <a:rPr lang="en-US" altLang="ko-KR" sz="1800" i="0" dirty="0">
                <a:latin typeface="Arial" pitchFamily="34" charset="0"/>
              </a:rPr>
              <a:t>The average </a:t>
            </a:r>
            <a:r>
              <a:rPr lang="en-US" altLang="ko-KR" sz="1800" i="0" dirty="0">
                <a:solidFill>
                  <a:srgbClr val="FF0000"/>
                </a:solidFill>
                <a:latin typeface="Arial" pitchFamily="34" charset="0"/>
              </a:rPr>
              <a:t>smartphone user </a:t>
            </a:r>
            <a:r>
              <a:rPr lang="en-US" altLang="ko-KR" sz="1800" i="0" dirty="0">
                <a:latin typeface="Arial" pitchFamily="34" charset="0"/>
              </a:rPr>
              <a:t>generates </a:t>
            </a:r>
            <a:r>
              <a:rPr lang="en-US" altLang="ko-KR" sz="1800" i="0" dirty="0">
                <a:solidFill>
                  <a:srgbClr val="FF0000"/>
                </a:solidFill>
                <a:latin typeface="Arial" pitchFamily="34" charset="0"/>
              </a:rPr>
              <a:t>10 times the amount of traffic </a:t>
            </a:r>
            <a:r>
              <a:rPr lang="en-US" altLang="ko-KR" sz="1800" i="0" dirty="0">
                <a:latin typeface="Arial" pitchFamily="34" charset="0"/>
              </a:rPr>
              <a:t>generated by the average non-smartphone user</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ko-KR" smtClean="0"/>
              <a:t>1.</a:t>
            </a:r>
            <a:r>
              <a:rPr lang="en-US" altLang="ko-KR" smtClean="0">
                <a:solidFill>
                  <a:srgbClr val="0000FF"/>
                </a:solidFill>
              </a:rPr>
              <a:t> IT Trend and Market</a:t>
            </a:r>
            <a:endParaRPr lang="en-US" altLang="ko-KR" smtClean="0"/>
          </a:p>
        </p:txBody>
      </p:sp>
      <p:sp>
        <p:nvSpPr>
          <p:cNvPr id="3" name="슬라이드 번호 개체 틀 3"/>
          <p:cNvSpPr txBox="1">
            <a:spLocks/>
          </p:cNvSpPr>
          <p:nvPr/>
        </p:nvSpPr>
        <p:spPr>
          <a:xfrm>
            <a:off x="3481388" y="6486525"/>
            <a:ext cx="2133600" cy="327025"/>
          </a:xfrm>
          <a:prstGeom prst="rect">
            <a:avLst/>
          </a:prstGeom>
          <a:noFill/>
        </p:spPr>
        <p:txBody>
          <a:bodyPr/>
          <a:lstStyle/>
          <a:p>
            <a:pPr marL="0" marR="0" lvl="0" indent="0" algn="ctr" defTabSz="914400" rtl="0" eaLnBrk="1" fontAlgn="base" latinLnBrk="1" hangingPunct="1">
              <a:lnSpc>
                <a:spcPct val="100000"/>
              </a:lnSpc>
              <a:spcBef>
                <a:spcPct val="50000"/>
              </a:spcBef>
              <a:spcAft>
                <a:spcPct val="0"/>
              </a:spcAft>
              <a:buClrTx/>
              <a:buSzTx/>
              <a:buFontTx/>
              <a:buNone/>
              <a:tabLst/>
              <a:defRPr/>
            </a:pPr>
            <a:fld id="{7671B069-4A8F-4C2A-AEF3-78D376CDE3D7}" type="slidenum">
              <a:rPr kumimoji="1" lang="en-US" altLang="ko-KR" sz="1000" b="0" i="1" u="none" strike="noStrike" kern="1200" cap="none" spc="0" normalizeH="0" baseline="0" noProof="0" smtClean="0">
                <a:ln>
                  <a:noFill/>
                </a:ln>
                <a:solidFill>
                  <a:schemeClr val="tx1"/>
                </a:solidFill>
                <a:effectLst/>
                <a:uLnTx/>
                <a:uFillTx/>
                <a:latin typeface="Comic Sans MS" pitchFamily="66" charset="0"/>
              </a:rPr>
              <a:pPr marL="0" marR="0" lvl="0" indent="0" algn="ctr" defTabSz="914400" rtl="0" eaLnBrk="1" fontAlgn="base" latinLnBrk="1" hangingPunct="1">
                <a:lnSpc>
                  <a:spcPct val="100000"/>
                </a:lnSpc>
                <a:spcBef>
                  <a:spcPct val="50000"/>
                </a:spcBef>
                <a:spcAft>
                  <a:spcPct val="0"/>
                </a:spcAft>
                <a:buClrTx/>
                <a:buSzTx/>
                <a:buFontTx/>
                <a:buNone/>
                <a:tabLst/>
                <a:defRPr/>
              </a:pPr>
              <a:t>3</a:t>
            </a:fld>
            <a:r>
              <a:rPr kumimoji="1" lang="en-US" altLang="ko-KR" sz="1000" b="0" i="1" u="none" strike="noStrike" kern="1200" cap="none" spc="0" normalizeH="0" baseline="0" noProof="0" dirty="0" smtClean="0">
                <a:ln>
                  <a:noFill/>
                </a:ln>
                <a:solidFill>
                  <a:schemeClr val="tx1"/>
                </a:solidFill>
                <a:effectLst/>
                <a:uLnTx/>
                <a:uFillTx/>
                <a:latin typeface="Comic Sans MS" pitchFamily="66" charset="0"/>
              </a:rPr>
              <a:t>/49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슬라이드 번호 개체 틀 3"/>
          <p:cNvSpPr>
            <a:spLocks noGrp="1"/>
          </p:cNvSpPr>
          <p:nvPr>
            <p:ph type="sldNum" sz="quarter" idx="10"/>
          </p:nvPr>
        </p:nvSpPr>
        <p:spPr>
          <a:noFill/>
        </p:spPr>
        <p:txBody>
          <a:bodyPr/>
          <a:lstStyle/>
          <a:p>
            <a:fld id="{990EEEEC-36F2-4F56-841B-7F018CEEDDBC}" type="slidenum">
              <a:rPr lang="en-US" altLang="ko-KR" smtClean="0"/>
              <a:pPr/>
              <a:t>30</a:t>
            </a:fld>
            <a:r>
              <a:rPr lang="en-US" altLang="ko-KR" smtClean="0"/>
              <a:t> / 32</a:t>
            </a:r>
            <a:endParaRPr lang="en-US" altLang="ko-KR" dirty="0" smtClean="0"/>
          </a:p>
        </p:txBody>
      </p:sp>
      <p:sp>
        <p:nvSpPr>
          <p:cNvPr id="56323" name="Rectangle 2"/>
          <p:cNvSpPr>
            <a:spLocks noGrp="1" noChangeArrowheads="1"/>
          </p:cNvSpPr>
          <p:nvPr>
            <p:ph type="title"/>
          </p:nvPr>
        </p:nvSpPr>
        <p:spPr/>
        <p:txBody>
          <a:bodyPr/>
          <a:lstStyle/>
          <a:p>
            <a:pPr eaLnBrk="1" hangingPunct="1"/>
            <a:r>
              <a:rPr lang="en-US" altLang="ko-KR" smtClean="0"/>
              <a:t>Future of Wi-Fi</a:t>
            </a:r>
          </a:p>
        </p:txBody>
      </p:sp>
      <p:sp>
        <p:nvSpPr>
          <p:cNvPr id="56324" name="Rectangle 3"/>
          <p:cNvSpPr>
            <a:spLocks noGrp="1" noChangeArrowheads="1"/>
          </p:cNvSpPr>
          <p:nvPr>
            <p:ph type="body" idx="1"/>
          </p:nvPr>
        </p:nvSpPr>
        <p:spPr>
          <a:noFill/>
        </p:spPr>
        <p:txBody>
          <a:bodyPr/>
          <a:lstStyle/>
          <a:p>
            <a:pPr eaLnBrk="1" hangingPunct="1">
              <a:spcBef>
                <a:spcPct val="10000"/>
              </a:spcBef>
              <a:buFont typeface="Wingdings" pitchFamily="2" charset="2"/>
              <a:buNone/>
            </a:pPr>
            <a:endParaRPr lang="en-US" altLang="ko-KR" sz="1800" b="0" smtClean="0"/>
          </a:p>
          <a:p>
            <a:pPr eaLnBrk="1" hangingPunct="1">
              <a:spcBef>
                <a:spcPct val="10000"/>
              </a:spcBef>
              <a:buFont typeface="Wingdings" pitchFamily="2" charset="2"/>
              <a:buNone/>
            </a:pPr>
            <a:endParaRPr lang="en-US" altLang="ko-KR" sz="1800" b="0" smtClean="0"/>
          </a:p>
        </p:txBody>
      </p:sp>
      <p:sp>
        <p:nvSpPr>
          <p:cNvPr id="56325" name="Rectangle 3"/>
          <p:cNvSpPr txBox="1">
            <a:spLocks noChangeArrowheads="1"/>
          </p:cNvSpPr>
          <p:nvPr/>
        </p:nvSpPr>
        <p:spPr bwMode="auto">
          <a:xfrm>
            <a:off x="168275" y="836613"/>
            <a:ext cx="8435975" cy="5256212"/>
          </a:xfrm>
          <a:prstGeom prst="rect">
            <a:avLst/>
          </a:prstGeom>
          <a:noFill/>
          <a:ln w="9525">
            <a:noFill/>
            <a:miter lim="800000"/>
            <a:headEnd/>
            <a:tailEnd/>
          </a:ln>
        </p:spPr>
        <p:txBody>
          <a:bodyPr/>
          <a:lstStyle/>
          <a:p>
            <a:pPr marL="342900" indent="-342900" algn="l" eaLnBrk="0" hangingPunct="0">
              <a:spcBef>
                <a:spcPct val="30000"/>
              </a:spcBef>
              <a:buClr>
                <a:schemeClr val="accent2"/>
              </a:buClr>
              <a:buFont typeface="Wingdings" pitchFamily="2" charset="2"/>
              <a:buChar char="v"/>
            </a:pPr>
            <a:r>
              <a:rPr lang="en-US" altLang="ko-KR" sz="2000" b="1" i="0" dirty="0" smtClean="0">
                <a:latin typeface="Arial" pitchFamily="34" charset="0"/>
              </a:rPr>
              <a:t>Throughput enhancement: 802.11ac, 802.11ad, 802.11ax</a:t>
            </a:r>
          </a:p>
          <a:p>
            <a:pPr marL="342900" indent="-342900" algn="l" eaLnBrk="0" hangingPunct="0">
              <a:spcBef>
                <a:spcPct val="30000"/>
              </a:spcBef>
              <a:buClr>
                <a:schemeClr val="accent2"/>
              </a:buClr>
              <a:buFont typeface="Wingdings" pitchFamily="2" charset="2"/>
              <a:buChar char="v"/>
            </a:pPr>
            <a:r>
              <a:rPr lang="en-US" altLang="ko-KR" sz="2000" b="1" i="0" dirty="0" smtClean="0">
                <a:latin typeface="Arial" pitchFamily="34" charset="0"/>
              </a:rPr>
              <a:t>Long range extension: 802.11af, 802.11ah</a:t>
            </a:r>
          </a:p>
          <a:p>
            <a:pPr marL="342900" indent="-342900" algn="l" eaLnBrk="0" hangingPunct="0">
              <a:spcBef>
                <a:spcPct val="30000"/>
              </a:spcBef>
              <a:buClr>
                <a:schemeClr val="accent2"/>
              </a:buClr>
              <a:buFont typeface="Wingdings" pitchFamily="2" charset="2"/>
              <a:buChar char="v"/>
            </a:pPr>
            <a:r>
              <a:rPr lang="en-US" altLang="ko-KR" sz="2000" b="1" i="0" dirty="0" smtClean="0">
                <a:latin typeface="Arial" pitchFamily="34" charset="0"/>
              </a:rPr>
              <a:t>Greater ease of use: 802.11ai, 802.11aq, Wi-Fi direct, …</a:t>
            </a:r>
          </a:p>
          <a:p>
            <a:pPr marL="342900" indent="-342900" algn="l" eaLnBrk="0" hangingPunct="0">
              <a:spcBef>
                <a:spcPct val="30000"/>
              </a:spcBef>
              <a:buClr>
                <a:schemeClr val="accent2"/>
              </a:buClr>
              <a:buFont typeface="Wingdings" pitchFamily="2" charset="2"/>
              <a:buChar char="v"/>
            </a:pPr>
            <a:r>
              <a:rPr lang="en-US" altLang="ko-KR" sz="2000" b="1" i="0" dirty="0" smtClean="0">
                <a:latin typeface="Arial" pitchFamily="34" charset="0"/>
              </a:rPr>
              <a:t>Interworking between Wi-Fi and LTE</a:t>
            </a:r>
          </a:p>
          <a:p>
            <a:pPr marL="342900" indent="-342900" algn="l" eaLnBrk="0" hangingPunct="0">
              <a:spcBef>
                <a:spcPct val="30000"/>
              </a:spcBef>
              <a:buClr>
                <a:schemeClr val="accent2"/>
              </a:buClr>
              <a:buFont typeface="Wingdings" pitchFamily="2" charset="2"/>
              <a:buChar char="v"/>
            </a:pPr>
            <a:endParaRPr lang="en-US" altLang="ko-KR" sz="2000" b="1" i="0" dirty="0">
              <a:latin typeface="Arial" pitchFamily="34" charset="0"/>
            </a:endParaRPr>
          </a:p>
          <a:p>
            <a:pPr marL="342900" indent="-342900" algn="l" eaLnBrk="0" hangingPunct="0">
              <a:spcBef>
                <a:spcPct val="30000"/>
              </a:spcBef>
              <a:buClr>
                <a:schemeClr val="accent2"/>
              </a:buClr>
              <a:buFont typeface="Wingdings" pitchFamily="2" charset="2"/>
              <a:buChar char="v"/>
            </a:pPr>
            <a:endParaRPr lang="en-US" altLang="ko-KR" sz="2000" b="1" i="0" dirty="0" smtClean="0">
              <a:latin typeface="Arial" pitchFamily="34" charset="0"/>
            </a:endParaRPr>
          </a:p>
          <a:p>
            <a:pPr marL="342900" indent="-342900" algn="l" eaLnBrk="0" hangingPunct="0">
              <a:spcBef>
                <a:spcPct val="30000"/>
              </a:spcBef>
              <a:buClr>
                <a:schemeClr val="accent2"/>
              </a:buClr>
              <a:buFont typeface="Wingdings" pitchFamily="2" charset="2"/>
              <a:buChar char="v"/>
            </a:pPr>
            <a:endParaRPr lang="en-US" altLang="ko-KR" sz="2000" b="1" i="0" dirty="0">
              <a:latin typeface="Arial" pitchFamily="34" charset="0"/>
            </a:endParaRPr>
          </a:p>
          <a:p>
            <a:pPr marL="342900" indent="-342900" algn="l" eaLnBrk="0" hangingPunct="0">
              <a:spcBef>
                <a:spcPct val="30000"/>
              </a:spcBef>
              <a:buClr>
                <a:schemeClr val="accent2"/>
              </a:buClr>
              <a:buFont typeface="Wingdings" pitchFamily="2" charset="2"/>
              <a:buChar char="v"/>
            </a:pPr>
            <a:endParaRPr lang="en-US" altLang="ko-KR" sz="2000" b="1" i="0" dirty="0" smtClean="0">
              <a:latin typeface="Arial" pitchFamily="34" charset="0"/>
            </a:endParaRPr>
          </a:p>
          <a:p>
            <a:pPr marL="342900" indent="-342900" algn="l" eaLnBrk="0" hangingPunct="0">
              <a:spcBef>
                <a:spcPct val="30000"/>
              </a:spcBef>
              <a:buClr>
                <a:schemeClr val="accent2"/>
              </a:buClr>
              <a:buFont typeface="Wingdings" pitchFamily="2" charset="2"/>
              <a:buChar char="v"/>
            </a:pPr>
            <a:endParaRPr lang="en-US" altLang="ko-KR" sz="2000" b="1" i="0" dirty="0">
              <a:latin typeface="Arial" pitchFamily="34" charset="0"/>
            </a:endParaRPr>
          </a:p>
          <a:p>
            <a:pPr marL="342900" indent="-342900" algn="l" eaLnBrk="0" hangingPunct="0">
              <a:spcBef>
                <a:spcPct val="30000"/>
              </a:spcBef>
              <a:buClr>
                <a:schemeClr val="accent2"/>
              </a:buClr>
              <a:buFont typeface="Wingdings" pitchFamily="2" charset="2"/>
              <a:buChar char="v"/>
            </a:pPr>
            <a:endParaRPr lang="en-US" altLang="ko-KR" sz="2000" b="1" i="0" dirty="0" smtClean="0">
              <a:latin typeface="Arial" pitchFamily="34" charset="0"/>
            </a:endParaRPr>
          </a:p>
          <a:p>
            <a:pPr marL="342900" indent="-342900" algn="l" eaLnBrk="0" hangingPunct="0">
              <a:spcBef>
                <a:spcPct val="30000"/>
              </a:spcBef>
              <a:buClr>
                <a:schemeClr val="accent2"/>
              </a:buClr>
              <a:buFont typeface="Wingdings" pitchFamily="2" charset="2"/>
              <a:buChar char="v"/>
            </a:pPr>
            <a:endParaRPr lang="en-US" altLang="ko-KR" sz="2000" b="1" i="0" dirty="0">
              <a:latin typeface="Arial" pitchFamily="34" charset="0"/>
            </a:endParaRPr>
          </a:p>
          <a:p>
            <a:pPr marL="342900" indent="-342900" algn="l" eaLnBrk="0" hangingPunct="0">
              <a:spcBef>
                <a:spcPct val="30000"/>
              </a:spcBef>
              <a:buClr>
                <a:schemeClr val="accent2"/>
              </a:buClr>
              <a:buFont typeface="Wingdings" pitchFamily="2" charset="2"/>
              <a:buChar char="v"/>
            </a:pPr>
            <a:endParaRPr lang="en-US" altLang="ko-KR" sz="2000" b="1" i="0" dirty="0" smtClean="0">
              <a:latin typeface="Arial" pitchFamily="34" charset="0"/>
            </a:endParaRPr>
          </a:p>
          <a:p>
            <a:pPr algn="l" eaLnBrk="0" hangingPunct="0">
              <a:spcBef>
                <a:spcPct val="30000"/>
              </a:spcBef>
              <a:buClr>
                <a:schemeClr val="accent2"/>
              </a:buClr>
            </a:pPr>
            <a:endParaRPr lang="en-US" altLang="ko-KR" sz="2000" b="1" i="0" dirty="0" smtClean="0">
              <a:latin typeface="Arial" pitchFamily="34" charset="0"/>
            </a:endParaRPr>
          </a:p>
          <a:p>
            <a:pPr algn="l" eaLnBrk="0" hangingPunct="0">
              <a:spcBef>
                <a:spcPct val="30000"/>
              </a:spcBef>
              <a:buClr>
                <a:schemeClr val="accent2"/>
              </a:buClr>
            </a:pPr>
            <a:endParaRPr lang="en-US" altLang="ko-KR" sz="2000" b="1" i="0" dirty="0" smtClean="0">
              <a:latin typeface="Arial" pitchFamily="34" charset="0"/>
            </a:endParaRPr>
          </a:p>
          <a:p>
            <a:pPr marL="342900" indent="-342900" algn="l" eaLnBrk="0" hangingPunct="0">
              <a:spcBef>
                <a:spcPct val="30000"/>
              </a:spcBef>
              <a:buClr>
                <a:schemeClr val="accent2"/>
              </a:buClr>
              <a:buFont typeface="Wingdings" pitchFamily="2" charset="2"/>
              <a:buChar char="v"/>
            </a:pPr>
            <a:r>
              <a:rPr lang="en-US" altLang="ko-KR" sz="1400" b="1" i="0" dirty="0" smtClean="0">
                <a:latin typeface="Arial" pitchFamily="34" charset="0"/>
              </a:rPr>
              <a:t>Wi-Fi could be much more, IEEE Comm. Magazine, Nov 2014</a:t>
            </a:r>
          </a:p>
        </p:txBody>
      </p:sp>
      <p:sp>
        <p:nvSpPr>
          <p:cNvPr id="56328" name="오른쪽 화살표 5"/>
          <p:cNvSpPr>
            <a:spLocks noChangeArrowheads="1"/>
          </p:cNvSpPr>
          <p:nvPr/>
        </p:nvSpPr>
        <p:spPr bwMode="auto">
          <a:xfrm>
            <a:off x="3132138" y="2997200"/>
            <a:ext cx="1079500" cy="647700"/>
          </a:xfrm>
          <a:prstGeom prst="rightArrow">
            <a:avLst>
              <a:gd name="adj1" fmla="val 50000"/>
              <a:gd name="adj2" fmla="val 50000"/>
            </a:avLst>
          </a:prstGeom>
          <a:noFill/>
          <a:ln w="9525" algn="ctr">
            <a:noFill/>
            <a:round/>
            <a:headEnd/>
            <a:tailEnd/>
          </a:ln>
        </p:spPr>
        <p:txBody>
          <a:bodyPr vert="eaVert" wrap="none" anchor="ctr">
            <a:spAutoFit/>
          </a:bodyPr>
          <a:lstStyle/>
          <a:p>
            <a:endParaRPr lang="ko-KR" altLang="en-US"/>
          </a:p>
        </p:txBody>
      </p:sp>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348880"/>
            <a:ext cx="8449078" cy="398306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9715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Drone with Wi-Fi </a:t>
            </a:r>
            <a:endParaRPr lang="ko-KR" altLang="en-US"/>
          </a:p>
        </p:txBody>
      </p:sp>
      <p:sp>
        <p:nvSpPr>
          <p:cNvPr id="4" name="슬라이드 번호 개체 틀 3"/>
          <p:cNvSpPr>
            <a:spLocks noGrp="1"/>
          </p:cNvSpPr>
          <p:nvPr>
            <p:ph type="sldNum" sz="quarter" idx="10"/>
          </p:nvPr>
        </p:nvSpPr>
        <p:spPr/>
        <p:txBody>
          <a:bodyPr/>
          <a:lstStyle/>
          <a:p>
            <a:pPr>
              <a:defRPr/>
            </a:pPr>
            <a:fld id="{3C836B46-66C1-4425-924D-375499AD3176}" type="slidenum">
              <a:rPr lang="en-US" altLang="ko-KR" smtClean="0"/>
              <a:pPr>
                <a:defRPr/>
              </a:pPr>
              <a:t>31</a:t>
            </a:fld>
            <a:r>
              <a:rPr lang="en-US" altLang="ko-KR" smtClean="0"/>
              <a:t> / 32</a:t>
            </a:r>
            <a:endParaRPr lang="en-US" altLang="ko-KR"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3429000"/>
            <a:ext cx="7537450" cy="294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직사각형 2"/>
          <p:cNvSpPr/>
          <p:nvPr/>
        </p:nvSpPr>
        <p:spPr>
          <a:xfrm>
            <a:off x="971600" y="836712"/>
            <a:ext cx="7560840" cy="2723823"/>
          </a:xfrm>
          <a:prstGeom prst="rect">
            <a:avLst/>
          </a:prstGeom>
        </p:spPr>
        <p:txBody>
          <a:bodyPr wrap="square">
            <a:spAutoFit/>
          </a:bodyPr>
          <a:lstStyle/>
          <a:p>
            <a:pPr algn="l">
              <a:lnSpc>
                <a:spcPct val="150000"/>
              </a:lnSpc>
            </a:pPr>
            <a:r>
              <a:rPr lang="en-US" altLang="ko-KR" sz="1800" b="1" i="0"/>
              <a:t>Parrot Bebop</a:t>
            </a:r>
          </a:p>
          <a:p>
            <a:pPr marL="285750" indent="-285750" algn="l">
              <a:lnSpc>
                <a:spcPct val="150000"/>
              </a:lnSpc>
              <a:buFontTx/>
              <a:buChar char="-"/>
            </a:pPr>
            <a:r>
              <a:rPr lang="en-US" altLang="ko-KR" sz="1800" i="0"/>
              <a:t>MIMO Wi-Fi connection (2.4GHz,</a:t>
            </a:r>
            <a:r>
              <a:rPr lang="ko-KR" altLang="en-US" sz="1800" i="0"/>
              <a:t> </a:t>
            </a:r>
            <a:r>
              <a:rPr lang="en-US" altLang="ko-KR" sz="1800" i="0"/>
              <a:t>5GHz)</a:t>
            </a:r>
          </a:p>
          <a:p>
            <a:pPr marL="285750" indent="-285750" algn="l">
              <a:lnSpc>
                <a:spcPct val="150000"/>
              </a:lnSpc>
              <a:buFontTx/>
              <a:buChar char="-"/>
            </a:pPr>
            <a:r>
              <a:rPr lang="en-US" altLang="ko-KR" sz="1800" i="0"/>
              <a:t>Able to generate own Wi-Fi hotspot </a:t>
            </a:r>
          </a:p>
          <a:p>
            <a:pPr marL="285750" indent="-285750" algn="l">
              <a:lnSpc>
                <a:spcPct val="150000"/>
              </a:lnSpc>
              <a:buFontTx/>
              <a:buChar char="-"/>
            </a:pPr>
            <a:r>
              <a:rPr lang="en-US" altLang="ko-KR" sz="1800" i="0"/>
              <a:t>Able</a:t>
            </a:r>
            <a:r>
              <a:rPr lang="ko-KR" altLang="en-US" sz="1800" i="0"/>
              <a:t> </a:t>
            </a:r>
            <a:r>
              <a:rPr lang="en-US" altLang="ko-KR" sz="1800" i="0"/>
              <a:t>to select the frequency depending on the network interference</a:t>
            </a:r>
          </a:p>
          <a:p>
            <a:pPr marL="285750" indent="-285750" algn="l">
              <a:lnSpc>
                <a:spcPct val="150000"/>
              </a:lnSpc>
              <a:buFontTx/>
              <a:buChar char="-"/>
            </a:pPr>
            <a:r>
              <a:rPr lang="en-US" altLang="ko-KR" sz="1800" i="0"/>
              <a:t>Able to control the drone via iOS and Android devices</a:t>
            </a:r>
            <a:endParaRPr lang="en-US" altLang="ko-KR" sz="1800" i="0" dirty="0"/>
          </a:p>
        </p:txBody>
      </p:sp>
    </p:spTree>
    <p:extLst>
      <p:ext uri="{BB962C8B-B14F-4D97-AF65-F5344CB8AC3E}">
        <p14:creationId xmlns:p14="http://schemas.microsoft.com/office/powerpoint/2010/main" val="22753939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Project Loon</a:t>
            </a:r>
            <a:endParaRPr lang="ko-KR" altLang="en-US"/>
          </a:p>
        </p:txBody>
      </p:sp>
      <p:sp>
        <p:nvSpPr>
          <p:cNvPr id="4" name="슬라이드 번호 개체 틀 3"/>
          <p:cNvSpPr>
            <a:spLocks noGrp="1"/>
          </p:cNvSpPr>
          <p:nvPr>
            <p:ph type="sldNum" sz="quarter" idx="10"/>
          </p:nvPr>
        </p:nvSpPr>
        <p:spPr/>
        <p:txBody>
          <a:bodyPr/>
          <a:lstStyle/>
          <a:p>
            <a:pPr>
              <a:defRPr/>
            </a:pPr>
            <a:fld id="{3C836B46-66C1-4425-924D-375499AD3176}" type="slidenum">
              <a:rPr lang="en-US" altLang="ko-KR" smtClean="0"/>
              <a:pPr>
                <a:defRPr/>
              </a:pPr>
              <a:t>32</a:t>
            </a:fld>
            <a:r>
              <a:rPr lang="en-US" altLang="ko-KR" smtClean="0"/>
              <a:t> / 32</a:t>
            </a:r>
            <a:endParaRPr lang="en-US" altLang="ko-KR" dirty="0"/>
          </a:p>
        </p:txBody>
      </p:sp>
      <p:sp>
        <p:nvSpPr>
          <p:cNvPr id="3" name="직사각형 2"/>
          <p:cNvSpPr/>
          <p:nvPr/>
        </p:nvSpPr>
        <p:spPr>
          <a:xfrm>
            <a:off x="971600" y="836712"/>
            <a:ext cx="7560840" cy="466603"/>
          </a:xfrm>
          <a:prstGeom prst="rect">
            <a:avLst/>
          </a:prstGeom>
        </p:spPr>
        <p:txBody>
          <a:bodyPr wrap="square">
            <a:spAutoFit/>
          </a:bodyPr>
          <a:lstStyle/>
          <a:p>
            <a:pPr algn="l">
              <a:lnSpc>
                <a:spcPct val="150000"/>
              </a:lnSpc>
            </a:pPr>
            <a:r>
              <a:rPr lang="en-US" altLang="ko-KR" sz="1800" b="1" i="0" smtClean="0"/>
              <a:t>www.google.com/loon/</a:t>
            </a:r>
            <a:endParaRPr lang="en-US" altLang="ko-KR" sz="1800" i="0" dirty="0"/>
          </a:p>
        </p:txBody>
      </p:sp>
      <p:sp>
        <p:nvSpPr>
          <p:cNvPr id="6" name="내용 개체 틀 5"/>
          <p:cNvSpPr>
            <a:spLocks noGrp="1"/>
          </p:cNvSpPr>
          <p:nvPr>
            <p:ph idx="1"/>
          </p:nvPr>
        </p:nvSpPr>
        <p:spPr/>
        <p:txBody>
          <a:bodyPr/>
          <a:lstStyle/>
          <a:p>
            <a:pPr marL="0" indent="0">
              <a:buNone/>
            </a:pPr>
            <a:endParaRPr lang="en-US" altLang="ko-KR"/>
          </a:p>
          <a:p>
            <a:endParaRPr lang="en-US" altLang="ko-KR" smtClean="0"/>
          </a:p>
          <a:p>
            <a:r>
              <a:rPr lang="en-US" altLang="ko-KR" smtClean="0"/>
              <a:t>Project </a:t>
            </a:r>
            <a:r>
              <a:rPr lang="en-US" altLang="ko-KR"/>
              <a:t>Loon balloons float in the stratosphere, twice as high as airplanes and the weather. In the stratosphere, there are many layers of wind, and each layer of wind varies in direction and speed. Loon balloons go where they’re needed by rising or descending into a layer of wind blowing in the desired direction of travel. By partnering with Telecommunications companies to share cellular spectrum we’ve enabled people to connect to the balloon network directly from their phones and other LTE-enabled devices. The signal is then passed across the balloon network and back down to the global Internet on Earth</a:t>
            </a:r>
          </a:p>
          <a:p>
            <a:endParaRPr lang="ko-KR" altLang="en-US"/>
          </a:p>
        </p:txBody>
      </p:sp>
    </p:spTree>
    <p:extLst>
      <p:ext uri="{BB962C8B-B14F-4D97-AF65-F5344CB8AC3E}">
        <p14:creationId xmlns:p14="http://schemas.microsoft.com/office/powerpoint/2010/main" val="18579786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nvGraphicFramePr>
        <p:xfrm>
          <a:off x="1763686" y="836712"/>
          <a:ext cx="5400600" cy="4752529"/>
        </p:xfrm>
        <a:graphic>
          <a:graphicData uri="http://schemas.openxmlformats.org/drawingml/2006/table">
            <a:tbl>
              <a:tblPr/>
              <a:tblGrid>
                <a:gridCol w="1080120"/>
                <a:gridCol w="1080120"/>
                <a:gridCol w="1080120"/>
                <a:gridCol w="1080120"/>
                <a:gridCol w="1080120"/>
              </a:tblGrid>
              <a:tr h="267749">
                <a:tc gridSpan="5">
                  <a:txBody>
                    <a:bodyPr/>
                    <a:lstStyle/>
                    <a:p>
                      <a:r>
                        <a:rPr lang="en-US" sz="1100" dirty="0"/>
                        <a:t>Multiples of </a:t>
                      </a:r>
                      <a:r>
                        <a:rPr lang="en-US" sz="1100" dirty="0">
                          <a:hlinkClick r:id="rId3" action="ppaction://hlinkfile" tooltip="Bit"/>
                        </a:rPr>
                        <a:t>bits</a:t>
                      </a:r>
                      <a:endParaRPr lang="en-US" sz="1100" dirty="0"/>
                    </a:p>
                  </a:txBody>
                  <a:tcPr marL="57239" marR="57239" marT="28620" marB="28620" anchor="ctr">
                    <a:lnL>
                      <a:noFill/>
                    </a:lnL>
                    <a:lnR>
                      <a:noFill/>
                    </a:lnR>
                    <a:lnT>
                      <a:noFill/>
                    </a:lnT>
                    <a:lnB>
                      <a:noFill/>
                    </a:lnB>
                    <a:solidFill>
                      <a:srgbClr val="CCCCFF"/>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267749">
                <a:tc gridSpan="2">
                  <a:txBody>
                    <a:bodyPr/>
                    <a:lstStyle/>
                    <a:p>
                      <a:r>
                        <a:rPr lang="en-US" sz="1100">
                          <a:hlinkClick r:id="rId4" action="ppaction://hlinkfile" tooltip="SI prefix"/>
                        </a:rPr>
                        <a:t>SI decimal prefixes</a:t>
                      </a:r>
                      <a:endParaRPr lang="en-US" sz="1100"/>
                    </a:p>
                  </a:txBody>
                  <a:tcPr marL="57239" marR="57239" marT="28620" marB="28620" anchor="ctr">
                    <a:lnL>
                      <a:noFill/>
                    </a:lnL>
                    <a:lnR>
                      <a:noFill/>
                    </a:lnR>
                    <a:lnT>
                      <a:noFill/>
                    </a:lnT>
                    <a:lnB>
                      <a:noFill/>
                    </a:lnB>
                    <a:solidFill>
                      <a:srgbClr val="DDDDFF"/>
                    </a:solidFill>
                  </a:tcPr>
                </a:tc>
                <a:tc hMerge="1">
                  <a:txBody>
                    <a:bodyPr/>
                    <a:lstStyle/>
                    <a:p>
                      <a:pPr latinLnBrk="1"/>
                      <a:endParaRPr lang="ko-KR" altLang="en-US"/>
                    </a:p>
                  </a:txBody>
                  <a:tcPr/>
                </a:tc>
                <a:tc rowSpan="2">
                  <a:txBody>
                    <a:bodyPr/>
                    <a:lstStyle/>
                    <a:p>
                      <a:r>
                        <a:rPr lang="en-US" sz="1100">
                          <a:hlinkClick r:id="rId5" action="ppaction://hlinkfile" tooltip="Binary prefix"/>
                        </a:rPr>
                        <a:t>Binary</a:t>
                      </a:r>
                      <a:br>
                        <a:rPr lang="en-US" sz="1100">
                          <a:hlinkClick r:id="rId5" action="ppaction://hlinkfile" tooltip="Binary prefix"/>
                        </a:rPr>
                      </a:br>
                      <a:r>
                        <a:rPr lang="en-US" sz="1100">
                          <a:hlinkClick r:id="rId5" action="ppaction://hlinkfile" tooltip="Binary prefix"/>
                        </a:rPr>
                        <a:t>usage</a:t>
                      </a:r>
                      <a:endParaRPr lang="en-US" sz="1100"/>
                    </a:p>
                  </a:txBody>
                  <a:tcPr marL="57239" marR="57239" marT="28620" marB="28620" anchor="ctr">
                    <a:lnL>
                      <a:noFill/>
                    </a:lnL>
                    <a:lnR>
                      <a:noFill/>
                    </a:lnR>
                    <a:lnT>
                      <a:noFill/>
                    </a:lnT>
                    <a:lnB>
                      <a:noFill/>
                    </a:lnB>
                    <a:solidFill>
                      <a:srgbClr val="EEDDFF"/>
                    </a:solidFill>
                  </a:tcPr>
                </a:tc>
                <a:tc gridSpan="2">
                  <a:txBody>
                    <a:bodyPr/>
                    <a:lstStyle/>
                    <a:p>
                      <a:r>
                        <a:rPr lang="en-US" sz="1100">
                          <a:hlinkClick r:id="rId6" action="ppaction://hlinkfile" tooltip="IEC 60027"/>
                        </a:rPr>
                        <a:t>IEC binary prefixes</a:t>
                      </a:r>
                      <a:endParaRPr lang="en-US" sz="1100"/>
                    </a:p>
                  </a:txBody>
                  <a:tcPr marL="57239" marR="57239" marT="28620" marB="28620" anchor="ctr">
                    <a:lnL>
                      <a:noFill/>
                    </a:lnL>
                    <a:lnR>
                      <a:noFill/>
                    </a:lnR>
                    <a:lnT>
                      <a:noFill/>
                    </a:lnT>
                    <a:lnB>
                      <a:noFill/>
                    </a:lnB>
                    <a:solidFill>
                      <a:srgbClr val="DDDDFF"/>
                    </a:solidFill>
                  </a:tcPr>
                </a:tc>
                <a:tc hMerge="1">
                  <a:txBody>
                    <a:bodyPr/>
                    <a:lstStyle/>
                    <a:p>
                      <a:pPr latinLnBrk="1"/>
                      <a:endParaRPr lang="ko-KR" altLang="en-US"/>
                    </a:p>
                  </a:txBody>
                  <a:tcPr/>
                </a:tc>
              </a:tr>
              <a:tr h="468559">
                <a:tc>
                  <a:txBody>
                    <a:bodyPr/>
                    <a:lstStyle/>
                    <a:p>
                      <a:r>
                        <a:rPr lang="en-US" sz="1100"/>
                        <a:t>Name</a:t>
                      </a:r>
                      <a:br>
                        <a:rPr lang="en-US" sz="1100"/>
                      </a:br>
                      <a:r>
                        <a:rPr lang="en-US" sz="1100"/>
                        <a:t>(Symbol)</a:t>
                      </a:r>
                    </a:p>
                  </a:txBody>
                  <a:tcPr marL="57239" marR="57239" marT="28620" marB="28620" anchor="ctr">
                    <a:lnL>
                      <a:noFill/>
                    </a:lnL>
                    <a:lnR>
                      <a:noFill/>
                    </a:lnR>
                    <a:lnT>
                      <a:noFill/>
                    </a:lnT>
                    <a:lnB>
                      <a:noFill/>
                    </a:lnB>
                    <a:solidFill>
                      <a:srgbClr val="EEDDFF"/>
                    </a:solidFill>
                  </a:tcPr>
                </a:tc>
                <a:tc>
                  <a:txBody>
                    <a:bodyPr/>
                    <a:lstStyle/>
                    <a:p>
                      <a:r>
                        <a:rPr lang="en-US" sz="1100"/>
                        <a:t>Value</a:t>
                      </a:r>
                    </a:p>
                  </a:txBody>
                  <a:tcPr marL="57239" marR="57239" marT="28620" marB="28620" anchor="ctr">
                    <a:lnL>
                      <a:noFill/>
                    </a:lnL>
                    <a:lnR>
                      <a:noFill/>
                    </a:lnR>
                    <a:lnT>
                      <a:noFill/>
                    </a:lnT>
                    <a:lnB>
                      <a:noFill/>
                    </a:lnB>
                    <a:solidFill>
                      <a:srgbClr val="EEDDFF"/>
                    </a:solidFill>
                  </a:tcPr>
                </a:tc>
                <a:tc vMerge="1">
                  <a:txBody>
                    <a:bodyPr/>
                    <a:lstStyle/>
                    <a:p>
                      <a:pPr latinLnBrk="1"/>
                      <a:endParaRPr lang="ko-KR" altLang="en-US"/>
                    </a:p>
                  </a:txBody>
                  <a:tcPr/>
                </a:tc>
                <a:tc>
                  <a:txBody>
                    <a:bodyPr/>
                    <a:lstStyle/>
                    <a:p>
                      <a:r>
                        <a:rPr lang="en-US" sz="1100" dirty="0"/>
                        <a:t>Name</a:t>
                      </a:r>
                      <a:br>
                        <a:rPr lang="en-US" sz="1100" dirty="0"/>
                      </a:br>
                      <a:r>
                        <a:rPr lang="en-US" sz="1100" dirty="0"/>
                        <a:t>(Symbol)</a:t>
                      </a:r>
                    </a:p>
                  </a:txBody>
                  <a:tcPr marL="57239" marR="57239" marT="28620" marB="28620" anchor="ctr">
                    <a:lnL>
                      <a:noFill/>
                    </a:lnL>
                    <a:lnR>
                      <a:noFill/>
                    </a:lnR>
                    <a:lnT>
                      <a:noFill/>
                    </a:lnT>
                    <a:lnB>
                      <a:noFill/>
                    </a:lnB>
                    <a:solidFill>
                      <a:srgbClr val="EEDDFF"/>
                    </a:solidFill>
                  </a:tcPr>
                </a:tc>
                <a:tc>
                  <a:txBody>
                    <a:bodyPr/>
                    <a:lstStyle/>
                    <a:p>
                      <a:r>
                        <a:rPr lang="en-US" sz="1100"/>
                        <a:t>Value</a:t>
                      </a:r>
                    </a:p>
                  </a:txBody>
                  <a:tcPr marL="57239" marR="57239" marT="28620" marB="28620" anchor="ctr">
                    <a:lnL>
                      <a:noFill/>
                    </a:lnL>
                    <a:lnR>
                      <a:noFill/>
                    </a:lnR>
                    <a:lnT>
                      <a:noFill/>
                    </a:lnT>
                    <a:lnB>
                      <a:noFill/>
                    </a:lnB>
                    <a:solidFill>
                      <a:srgbClr val="EEDDFF"/>
                    </a:solidFill>
                  </a:tcPr>
                </a:tc>
              </a:tr>
              <a:tr h="468559">
                <a:tc>
                  <a:txBody>
                    <a:bodyPr/>
                    <a:lstStyle/>
                    <a:p>
                      <a:pPr algn="l"/>
                      <a:r>
                        <a:rPr lang="en-US" sz="1100">
                          <a:hlinkClick r:id="rId7" action="ppaction://hlinkfile"/>
                        </a:rPr>
                        <a:t>kilobit</a:t>
                      </a:r>
                      <a:r>
                        <a:rPr lang="en-US" sz="1100"/>
                        <a:t> (kbit)</a:t>
                      </a:r>
                    </a:p>
                  </a:txBody>
                  <a:tcPr marL="57239" marR="57239" marT="28620" marB="28620" anchor="ctr">
                    <a:lnL>
                      <a:noFill/>
                    </a:lnL>
                    <a:lnR>
                      <a:noFill/>
                    </a:lnR>
                    <a:lnT>
                      <a:noFill/>
                    </a:lnT>
                    <a:lnB>
                      <a:noFill/>
                    </a:lnB>
                  </a:tcPr>
                </a:tc>
                <a:tc>
                  <a:txBody>
                    <a:bodyPr/>
                    <a:lstStyle/>
                    <a:p>
                      <a:r>
                        <a:rPr lang="en-US" altLang="ko-KR" sz="1100"/>
                        <a:t>10</a:t>
                      </a:r>
                      <a:r>
                        <a:rPr lang="en-US" altLang="ko-KR" sz="1100" baseline="30000"/>
                        <a:t>3</a:t>
                      </a:r>
                      <a:endParaRPr lang="ko-KR" altLang="en-US" sz="1100"/>
                    </a:p>
                  </a:txBody>
                  <a:tcPr marL="57239" marR="57239" marT="28620" marB="28620" anchor="ctr">
                    <a:lnL>
                      <a:noFill/>
                    </a:lnL>
                    <a:lnR>
                      <a:noFill/>
                    </a:lnR>
                    <a:lnT>
                      <a:noFill/>
                    </a:lnT>
                    <a:lnB>
                      <a:noFill/>
                    </a:lnB>
                  </a:tcPr>
                </a:tc>
                <a:tc>
                  <a:txBody>
                    <a:bodyPr/>
                    <a:lstStyle/>
                    <a:p>
                      <a:r>
                        <a:rPr lang="en-US" altLang="ko-KR" sz="1100"/>
                        <a:t>2</a:t>
                      </a:r>
                      <a:r>
                        <a:rPr lang="en-US" altLang="ko-KR" sz="1100" baseline="30000"/>
                        <a:t>10</a:t>
                      </a:r>
                      <a:endParaRPr lang="ko-KR" altLang="en-US" sz="1100"/>
                    </a:p>
                  </a:txBody>
                  <a:tcPr marL="57239" marR="57239" marT="28620" marB="28620" anchor="ctr">
                    <a:lnL>
                      <a:noFill/>
                    </a:lnL>
                    <a:lnR>
                      <a:noFill/>
                    </a:lnR>
                    <a:lnT>
                      <a:noFill/>
                    </a:lnT>
                    <a:lnB>
                      <a:noFill/>
                    </a:lnB>
                  </a:tcPr>
                </a:tc>
                <a:tc>
                  <a:txBody>
                    <a:bodyPr/>
                    <a:lstStyle/>
                    <a:p>
                      <a:pPr algn="l"/>
                      <a:r>
                        <a:rPr lang="en-US" sz="1100">
                          <a:hlinkClick r:id="rId8" action="ppaction://hlinkfile"/>
                        </a:rPr>
                        <a:t>kibibit</a:t>
                      </a:r>
                      <a:r>
                        <a:rPr lang="en-US" sz="1100"/>
                        <a:t> (Kibit)</a:t>
                      </a:r>
                    </a:p>
                  </a:txBody>
                  <a:tcPr marL="57239" marR="57239" marT="28620" marB="28620" anchor="ctr">
                    <a:lnL>
                      <a:noFill/>
                    </a:lnL>
                    <a:lnR>
                      <a:noFill/>
                    </a:lnR>
                    <a:lnT>
                      <a:noFill/>
                    </a:lnT>
                    <a:lnB>
                      <a:noFill/>
                    </a:lnB>
                  </a:tcPr>
                </a:tc>
                <a:tc>
                  <a:txBody>
                    <a:bodyPr/>
                    <a:lstStyle/>
                    <a:p>
                      <a:r>
                        <a:rPr lang="en-US" altLang="ko-KR" sz="1100"/>
                        <a:t>2</a:t>
                      </a:r>
                      <a:r>
                        <a:rPr lang="en-US" altLang="ko-KR" sz="1100" baseline="30000"/>
                        <a:t>10</a:t>
                      </a:r>
                      <a:endParaRPr lang="ko-KR" altLang="en-US" sz="1100"/>
                    </a:p>
                  </a:txBody>
                  <a:tcPr marL="57239" marR="57239" marT="28620" marB="28620" anchor="ctr">
                    <a:lnL>
                      <a:noFill/>
                    </a:lnL>
                    <a:lnR>
                      <a:noFill/>
                    </a:lnR>
                    <a:lnT>
                      <a:noFill/>
                    </a:lnT>
                    <a:lnB>
                      <a:noFill/>
                    </a:lnB>
                  </a:tcPr>
                </a:tc>
              </a:tr>
              <a:tr h="468559">
                <a:tc>
                  <a:txBody>
                    <a:bodyPr/>
                    <a:lstStyle/>
                    <a:p>
                      <a:pPr algn="l"/>
                      <a:r>
                        <a:rPr lang="en-US" sz="1100">
                          <a:hlinkClick r:id="rId9" action="ppaction://hlinkfile"/>
                        </a:rPr>
                        <a:t>megabit</a:t>
                      </a:r>
                      <a:r>
                        <a:rPr lang="en-US" sz="1100"/>
                        <a:t> (Mbit)</a:t>
                      </a:r>
                    </a:p>
                  </a:txBody>
                  <a:tcPr marL="57239" marR="57239" marT="28620" marB="28620" anchor="ctr">
                    <a:lnL>
                      <a:noFill/>
                    </a:lnL>
                    <a:lnR>
                      <a:noFill/>
                    </a:lnR>
                    <a:lnT>
                      <a:noFill/>
                    </a:lnT>
                    <a:lnB>
                      <a:noFill/>
                    </a:lnB>
                  </a:tcPr>
                </a:tc>
                <a:tc>
                  <a:txBody>
                    <a:bodyPr/>
                    <a:lstStyle/>
                    <a:p>
                      <a:r>
                        <a:rPr lang="en-US" altLang="ko-KR" sz="1100"/>
                        <a:t>10</a:t>
                      </a:r>
                      <a:r>
                        <a:rPr lang="en-US" altLang="ko-KR" sz="1100" baseline="30000"/>
                        <a:t>6</a:t>
                      </a:r>
                      <a:endParaRPr lang="ko-KR" altLang="en-US" sz="1100"/>
                    </a:p>
                  </a:txBody>
                  <a:tcPr marL="57239" marR="57239" marT="28620" marB="28620" anchor="ctr">
                    <a:lnL>
                      <a:noFill/>
                    </a:lnL>
                    <a:lnR>
                      <a:noFill/>
                    </a:lnR>
                    <a:lnT>
                      <a:noFill/>
                    </a:lnT>
                    <a:lnB>
                      <a:noFill/>
                    </a:lnB>
                  </a:tcPr>
                </a:tc>
                <a:tc>
                  <a:txBody>
                    <a:bodyPr/>
                    <a:lstStyle/>
                    <a:p>
                      <a:r>
                        <a:rPr lang="en-US" altLang="ko-KR" sz="1100"/>
                        <a:t>2</a:t>
                      </a:r>
                      <a:r>
                        <a:rPr lang="en-US" altLang="ko-KR" sz="1100" baseline="30000"/>
                        <a:t>20</a:t>
                      </a:r>
                      <a:endParaRPr lang="ko-KR" altLang="en-US" sz="1100"/>
                    </a:p>
                  </a:txBody>
                  <a:tcPr marL="57239" marR="57239" marT="28620" marB="28620" anchor="ctr">
                    <a:lnL>
                      <a:noFill/>
                    </a:lnL>
                    <a:lnR>
                      <a:noFill/>
                    </a:lnR>
                    <a:lnT>
                      <a:noFill/>
                    </a:lnT>
                    <a:lnB>
                      <a:noFill/>
                    </a:lnB>
                  </a:tcPr>
                </a:tc>
                <a:tc>
                  <a:txBody>
                    <a:bodyPr/>
                    <a:lstStyle/>
                    <a:p>
                      <a:pPr algn="l"/>
                      <a:r>
                        <a:rPr lang="en-US" sz="1100">
                          <a:hlinkClick r:id="rId10" action="ppaction://hlinkfile"/>
                        </a:rPr>
                        <a:t>mebibit</a:t>
                      </a:r>
                      <a:r>
                        <a:rPr lang="en-US" sz="1100"/>
                        <a:t> (Mibit)</a:t>
                      </a:r>
                    </a:p>
                  </a:txBody>
                  <a:tcPr marL="57239" marR="57239" marT="28620" marB="28620" anchor="ctr">
                    <a:lnL>
                      <a:noFill/>
                    </a:lnL>
                    <a:lnR>
                      <a:noFill/>
                    </a:lnR>
                    <a:lnT>
                      <a:noFill/>
                    </a:lnT>
                    <a:lnB>
                      <a:noFill/>
                    </a:lnB>
                  </a:tcPr>
                </a:tc>
                <a:tc>
                  <a:txBody>
                    <a:bodyPr/>
                    <a:lstStyle/>
                    <a:p>
                      <a:r>
                        <a:rPr lang="en-US" altLang="ko-KR" sz="1100"/>
                        <a:t>2</a:t>
                      </a:r>
                      <a:r>
                        <a:rPr lang="en-US" altLang="ko-KR" sz="1100" baseline="30000"/>
                        <a:t>20</a:t>
                      </a:r>
                      <a:endParaRPr lang="ko-KR" altLang="en-US" sz="1100"/>
                    </a:p>
                  </a:txBody>
                  <a:tcPr marL="57239" marR="57239" marT="28620" marB="28620" anchor="ctr">
                    <a:lnL>
                      <a:noFill/>
                    </a:lnL>
                    <a:lnR>
                      <a:noFill/>
                    </a:lnR>
                    <a:lnT>
                      <a:noFill/>
                    </a:lnT>
                    <a:lnB>
                      <a:noFill/>
                    </a:lnB>
                  </a:tcPr>
                </a:tc>
              </a:tr>
              <a:tr h="468559">
                <a:tc>
                  <a:txBody>
                    <a:bodyPr/>
                    <a:lstStyle/>
                    <a:p>
                      <a:pPr algn="l"/>
                      <a:r>
                        <a:rPr lang="en-US" sz="1100">
                          <a:hlinkClick r:id="rId11" action="ppaction://hlinkfile"/>
                        </a:rPr>
                        <a:t>gigabit</a:t>
                      </a:r>
                      <a:r>
                        <a:rPr lang="en-US" sz="1100"/>
                        <a:t> (Gbit)</a:t>
                      </a:r>
                    </a:p>
                  </a:txBody>
                  <a:tcPr marL="57239" marR="57239" marT="28620" marB="28620" anchor="ctr">
                    <a:lnL>
                      <a:noFill/>
                    </a:lnL>
                    <a:lnR>
                      <a:noFill/>
                    </a:lnR>
                    <a:lnT>
                      <a:noFill/>
                    </a:lnT>
                    <a:lnB>
                      <a:noFill/>
                    </a:lnB>
                  </a:tcPr>
                </a:tc>
                <a:tc>
                  <a:txBody>
                    <a:bodyPr/>
                    <a:lstStyle/>
                    <a:p>
                      <a:r>
                        <a:rPr lang="en-US" altLang="ko-KR" sz="1100"/>
                        <a:t>10</a:t>
                      </a:r>
                      <a:r>
                        <a:rPr lang="en-US" altLang="ko-KR" sz="1100" baseline="30000"/>
                        <a:t>9</a:t>
                      </a:r>
                      <a:endParaRPr lang="ko-KR" altLang="en-US" sz="1100"/>
                    </a:p>
                  </a:txBody>
                  <a:tcPr marL="57239" marR="57239" marT="28620" marB="28620" anchor="ctr">
                    <a:lnL>
                      <a:noFill/>
                    </a:lnL>
                    <a:lnR>
                      <a:noFill/>
                    </a:lnR>
                    <a:lnT>
                      <a:noFill/>
                    </a:lnT>
                    <a:lnB>
                      <a:noFill/>
                    </a:lnB>
                  </a:tcPr>
                </a:tc>
                <a:tc>
                  <a:txBody>
                    <a:bodyPr/>
                    <a:lstStyle/>
                    <a:p>
                      <a:r>
                        <a:rPr lang="en-US" altLang="ko-KR" sz="1100"/>
                        <a:t>2</a:t>
                      </a:r>
                      <a:r>
                        <a:rPr lang="en-US" altLang="ko-KR" sz="1100" baseline="30000"/>
                        <a:t>30</a:t>
                      </a:r>
                      <a:endParaRPr lang="ko-KR" altLang="en-US" sz="1100"/>
                    </a:p>
                  </a:txBody>
                  <a:tcPr marL="57239" marR="57239" marT="28620" marB="28620" anchor="ctr">
                    <a:lnL>
                      <a:noFill/>
                    </a:lnL>
                    <a:lnR>
                      <a:noFill/>
                    </a:lnR>
                    <a:lnT>
                      <a:noFill/>
                    </a:lnT>
                    <a:lnB>
                      <a:noFill/>
                    </a:lnB>
                  </a:tcPr>
                </a:tc>
                <a:tc>
                  <a:txBody>
                    <a:bodyPr/>
                    <a:lstStyle/>
                    <a:p>
                      <a:pPr algn="l"/>
                      <a:r>
                        <a:rPr lang="en-US" sz="1100">
                          <a:hlinkClick r:id="rId12" action="ppaction://hlinkfile"/>
                        </a:rPr>
                        <a:t>gibibit</a:t>
                      </a:r>
                      <a:r>
                        <a:rPr lang="en-US" sz="1100"/>
                        <a:t> (Gibit)</a:t>
                      </a:r>
                    </a:p>
                  </a:txBody>
                  <a:tcPr marL="57239" marR="57239" marT="28620" marB="28620" anchor="ctr">
                    <a:lnL>
                      <a:noFill/>
                    </a:lnL>
                    <a:lnR>
                      <a:noFill/>
                    </a:lnR>
                    <a:lnT>
                      <a:noFill/>
                    </a:lnT>
                    <a:lnB>
                      <a:noFill/>
                    </a:lnB>
                  </a:tcPr>
                </a:tc>
                <a:tc>
                  <a:txBody>
                    <a:bodyPr/>
                    <a:lstStyle/>
                    <a:p>
                      <a:r>
                        <a:rPr lang="en-US" altLang="ko-KR" sz="1100"/>
                        <a:t>2</a:t>
                      </a:r>
                      <a:r>
                        <a:rPr lang="en-US" altLang="ko-KR" sz="1100" baseline="30000"/>
                        <a:t>30</a:t>
                      </a:r>
                      <a:endParaRPr lang="ko-KR" altLang="en-US" sz="1100"/>
                    </a:p>
                  </a:txBody>
                  <a:tcPr marL="57239" marR="57239" marT="28620" marB="28620" anchor="ctr">
                    <a:lnL>
                      <a:noFill/>
                    </a:lnL>
                    <a:lnR>
                      <a:noFill/>
                    </a:lnR>
                    <a:lnT>
                      <a:noFill/>
                    </a:lnT>
                    <a:lnB>
                      <a:noFill/>
                    </a:lnB>
                  </a:tcPr>
                </a:tc>
              </a:tr>
              <a:tr h="468559">
                <a:tc>
                  <a:txBody>
                    <a:bodyPr/>
                    <a:lstStyle/>
                    <a:p>
                      <a:pPr algn="l"/>
                      <a:r>
                        <a:rPr lang="en-US" sz="1100">
                          <a:hlinkClick r:id="rId13" action="ppaction://hlinkfile"/>
                        </a:rPr>
                        <a:t>terabit</a:t>
                      </a:r>
                      <a:r>
                        <a:rPr lang="en-US" sz="1100"/>
                        <a:t> (Tbit)</a:t>
                      </a:r>
                    </a:p>
                  </a:txBody>
                  <a:tcPr marL="57239" marR="57239" marT="28620" marB="28620" anchor="ctr">
                    <a:lnL>
                      <a:noFill/>
                    </a:lnL>
                    <a:lnR>
                      <a:noFill/>
                    </a:lnR>
                    <a:lnT>
                      <a:noFill/>
                    </a:lnT>
                    <a:lnB>
                      <a:noFill/>
                    </a:lnB>
                  </a:tcPr>
                </a:tc>
                <a:tc>
                  <a:txBody>
                    <a:bodyPr/>
                    <a:lstStyle/>
                    <a:p>
                      <a:r>
                        <a:rPr lang="en-US" altLang="ko-KR" sz="1100"/>
                        <a:t>10</a:t>
                      </a:r>
                      <a:r>
                        <a:rPr lang="en-US" altLang="ko-KR" sz="1100" baseline="30000"/>
                        <a:t>12</a:t>
                      </a:r>
                      <a:endParaRPr lang="ko-KR" altLang="en-US" sz="1100"/>
                    </a:p>
                  </a:txBody>
                  <a:tcPr marL="57239" marR="57239" marT="28620" marB="28620" anchor="ctr">
                    <a:lnL>
                      <a:noFill/>
                    </a:lnL>
                    <a:lnR>
                      <a:noFill/>
                    </a:lnR>
                    <a:lnT>
                      <a:noFill/>
                    </a:lnT>
                    <a:lnB>
                      <a:noFill/>
                    </a:lnB>
                  </a:tcPr>
                </a:tc>
                <a:tc>
                  <a:txBody>
                    <a:bodyPr/>
                    <a:lstStyle/>
                    <a:p>
                      <a:endParaRPr lang="ko-KR" altLang="en-US" sz="1100"/>
                    </a:p>
                  </a:txBody>
                  <a:tcPr marL="57239" marR="57239" marT="28620" marB="28620" anchor="ctr">
                    <a:lnL>
                      <a:noFill/>
                    </a:lnL>
                    <a:lnR>
                      <a:noFill/>
                    </a:lnR>
                    <a:lnT>
                      <a:noFill/>
                    </a:lnT>
                    <a:lnB>
                      <a:noFill/>
                    </a:lnB>
                  </a:tcPr>
                </a:tc>
                <a:tc>
                  <a:txBody>
                    <a:bodyPr/>
                    <a:lstStyle/>
                    <a:p>
                      <a:pPr algn="l"/>
                      <a:r>
                        <a:rPr lang="en-US" sz="1100">
                          <a:hlinkClick r:id="rId14" action="ppaction://hlinkfile"/>
                        </a:rPr>
                        <a:t>tebibit</a:t>
                      </a:r>
                      <a:r>
                        <a:rPr lang="en-US" sz="1100"/>
                        <a:t> (Tibit)</a:t>
                      </a:r>
                    </a:p>
                  </a:txBody>
                  <a:tcPr marL="57239" marR="57239" marT="28620" marB="28620" anchor="ctr">
                    <a:lnL>
                      <a:noFill/>
                    </a:lnL>
                    <a:lnR>
                      <a:noFill/>
                    </a:lnR>
                    <a:lnT>
                      <a:noFill/>
                    </a:lnT>
                    <a:lnB>
                      <a:noFill/>
                    </a:lnB>
                  </a:tcPr>
                </a:tc>
                <a:tc>
                  <a:txBody>
                    <a:bodyPr/>
                    <a:lstStyle/>
                    <a:p>
                      <a:r>
                        <a:rPr lang="en-US" altLang="ko-KR" sz="1100"/>
                        <a:t>2</a:t>
                      </a:r>
                      <a:r>
                        <a:rPr lang="en-US" altLang="ko-KR" sz="1100" baseline="30000"/>
                        <a:t>40</a:t>
                      </a:r>
                      <a:endParaRPr lang="ko-KR" altLang="en-US" sz="1100"/>
                    </a:p>
                  </a:txBody>
                  <a:tcPr marL="57239" marR="57239" marT="28620" marB="28620" anchor="ctr">
                    <a:lnL>
                      <a:noFill/>
                    </a:lnL>
                    <a:lnR>
                      <a:noFill/>
                    </a:lnR>
                    <a:lnT>
                      <a:noFill/>
                    </a:lnT>
                    <a:lnB>
                      <a:noFill/>
                    </a:lnB>
                  </a:tcPr>
                </a:tc>
              </a:tr>
              <a:tr h="468559">
                <a:tc>
                  <a:txBody>
                    <a:bodyPr/>
                    <a:lstStyle/>
                    <a:p>
                      <a:pPr algn="l"/>
                      <a:r>
                        <a:rPr lang="en-US" sz="1100">
                          <a:hlinkClick r:id="rId15" action="ppaction://hlinkfile"/>
                        </a:rPr>
                        <a:t>petabit</a:t>
                      </a:r>
                      <a:r>
                        <a:rPr lang="en-US" sz="1100"/>
                        <a:t> (Pbit)</a:t>
                      </a:r>
                    </a:p>
                  </a:txBody>
                  <a:tcPr marL="57239" marR="57239" marT="28620" marB="28620" anchor="ctr">
                    <a:lnL>
                      <a:noFill/>
                    </a:lnL>
                    <a:lnR>
                      <a:noFill/>
                    </a:lnR>
                    <a:lnT>
                      <a:noFill/>
                    </a:lnT>
                    <a:lnB>
                      <a:noFill/>
                    </a:lnB>
                  </a:tcPr>
                </a:tc>
                <a:tc>
                  <a:txBody>
                    <a:bodyPr/>
                    <a:lstStyle/>
                    <a:p>
                      <a:r>
                        <a:rPr lang="en-US" altLang="ko-KR" sz="1100"/>
                        <a:t>10</a:t>
                      </a:r>
                      <a:r>
                        <a:rPr lang="en-US" altLang="ko-KR" sz="1100" baseline="30000"/>
                        <a:t>15</a:t>
                      </a:r>
                      <a:endParaRPr lang="ko-KR" altLang="en-US" sz="1100"/>
                    </a:p>
                  </a:txBody>
                  <a:tcPr marL="57239" marR="57239" marT="28620" marB="28620" anchor="ctr">
                    <a:lnL>
                      <a:noFill/>
                    </a:lnL>
                    <a:lnR>
                      <a:noFill/>
                    </a:lnR>
                    <a:lnT>
                      <a:noFill/>
                    </a:lnT>
                    <a:lnB>
                      <a:noFill/>
                    </a:lnB>
                  </a:tcPr>
                </a:tc>
                <a:tc>
                  <a:txBody>
                    <a:bodyPr/>
                    <a:lstStyle/>
                    <a:p>
                      <a:endParaRPr lang="ko-KR" altLang="en-US" sz="1100"/>
                    </a:p>
                  </a:txBody>
                  <a:tcPr marL="57239" marR="57239" marT="28620" marB="28620" anchor="ctr">
                    <a:lnL>
                      <a:noFill/>
                    </a:lnL>
                    <a:lnR>
                      <a:noFill/>
                    </a:lnR>
                    <a:lnT>
                      <a:noFill/>
                    </a:lnT>
                    <a:lnB>
                      <a:noFill/>
                    </a:lnB>
                  </a:tcPr>
                </a:tc>
                <a:tc>
                  <a:txBody>
                    <a:bodyPr/>
                    <a:lstStyle/>
                    <a:p>
                      <a:pPr algn="l"/>
                      <a:r>
                        <a:rPr lang="en-US" sz="1100">
                          <a:hlinkClick r:id="rId16" action="ppaction://hlinkfile"/>
                        </a:rPr>
                        <a:t>pebibit</a:t>
                      </a:r>
                      <a:r>
                        <a:rPr lang="en-US" sz="1100"/>
                        <a:t> (Pibit)</a:t>
                      </a:r>
                    </a:p>
                  </a:txBody>
                  <a:tcPr marL="57239" marR="57239" marT="28620" marB="28620" anchor="ctr">
                    <a:lnL>
                      <a:noFill/>
                    </a:lnL>
                    <a:lnR>
                      <a:noFill/>
                    </a:lnR>
                    <a:lnT>
                      <a:noFill/>
                    </a:lnT>
                    <a:lnB>
                      <a:noFill/>
                    </a:lnB>
                  </a:tcPr>
                </a:tc>
                <a:tc>
                  <a:txBody>
                    <a:bodyPr/>
                    <a:lstStyle/>
                    <a:p>
                      <a:r>
                        <a:rPr lang="en-US" altLang="ko-KR" sz="1100"/>
                        <a:t>2</a:t>
                      </a:r>
                      <a:r>
                        <a:rPr lang="en-US" altLang="ko-KR" sz="1100" baseline="30000"/>
                        <a:t>50</a:t>
                      </a:r>
                      <a:endParaRPr lang="ko-KR" altLang="en-US" sz="1100"/>
                    </a:p>
                  </a:txBody>
                  <a:tcPr marL="57239" marR="57239" marT="28620" marB="28620" anchor="ctr">
                    <a:lnL>
                      <a:noFill/>
                    </a:lnL>
                    <a:lnR>
                      <a:noFill/>
                    </a:lnR>
                    <a:lnT>
                      <a:noFill/>
                    </a:lnT>
                    <a:lnB>
                      <a:noFill/>
                    </a:lnB>
                  </a:tcPr>
                </a:tc>
              </a:tr>
              <a:tr h="468559">
                <a:tc>
                  <a:txBody>
                    <a:bodyPr/>
                    <a:lstStyle/>
                    <a:p>
                      <a:pPr algn="l"/>
                      <a:r>
                        <a:rPr lang="en-US" sz="1100">
                          <a:hlinkClick r:id="rId17" action="ppaction://hlinkfile"/>
                        </a:rPr>
                        <a:t>exabit</a:t>
                      </a:r>
                      <a:r>
                        <a:rPr lang="en-US" sz="1100"/>
                        <a:t> (Ebit)</a:t>
                      </a:r>
                    </a:p>
                  </a:txBody>
                  <a:tcPr marL="57239" marR="57239" marT="28620" marB="28620" anchor="ctr">
                    <a:lnL>
                      <a:noFill/>
                    </a:lnL>
                    <a:lnR>
                      <a:noFill/>
                    </a:lnR>
                    <a:lnT>
                      <a:noFill/>
                    </a:lnT>
                    <a:lnB>
                      <a:noFill/>
                    </a:lnB>
                  </a:tcPr>
                </a:tc>
                <a:tc>
                  <a:txBody>
                    <a:bodyPr/>
                    <a:lstStyle/>
                    <a:p>
                      <a:r>
                        <a:rPr lang="en-US" altLang="ko-KR" sz="1100"/>
                        <a:t>10</a:t>
                      </a:r>
                      <a:r>
                        <a:rPr lang="en-US" altLang="ko-KR" sz="1100" baseline="30000"/>
                        <a:t>18</a:t>
                      </a:r>
                      <a:endParaRPr lang="ko-KR" altLang="en-US" sz="1100"/>
                    </a:p>
                  </a:txBody>
                  <a:tcPr marL="57239" marR="57239" marT="28620" marB="28620" anchor="ctr">
                    <a:lnL>
                      <a:noFill/>
                    </a:lnL>
                    <a:lnR>
                      <a:noFill/>
                    </a:lnR>
                    <a:lnT>
                      <a:noFill/>
                    </a:lnT>
                    <a:lnB>
                      <a:noFill/>
                    </a:lnB>
                  </a:tcPr>
                </a:tc>
                <a:tc>
                  <a:txBody>
                    <a:bodyPr/>
                    <a:lstStyle/>
                    <a:p>
                      <a:endParaRPr lang="ko-KR" altLang="en-US" sz="1100"/>
                    </a:p>
                  </a:txBody>
                  <a:tcPr marL="57239" marR="57239" marT="28620" marB="28620" anchor="ctr">
                    <a:lnL>
                      <a:noFill/>
                    </a:lnL>
                    <a:lnR>
                      <a:noFill/>
                    </a:lnR>
                    <a:lnT>
                      <a:noFill/>
                    </a:lnT>
                    <a:lnB>
                      <a:noFill/>
                    </a:lnB>
                  </a:tcPr>
                </a:tc>
                <a:tc>
                  <a:txBody>
                    <a:bodyPr/>
                    <a:lstStyle/>
                    <a:p>
                      <a:pPr algn="l"/>
                      <a:r>
                        <a:rPr lang="en-US" sz="1100">
                          <a:hlinkClick r:id="rId18" action="ppaction://hlinkfile"/>
                        </a:rPr>
                        <a:t>exbibit</a:t>
                      </a:r>
                      <a:r>
                        <a:rPr lang="en-US" sz="1100"/>
                        <a:t> (Eibit)</a:t>
                      </a:r>
                    </a:p>
                  </a:txBody>
                  <a:tcPr marL="57239" marR="57239" marT="28620" marB="28620" anchor="ctr">
                    <a:lnL>
                      <a:noFill/>
                    </a:lnL>
                    <a:lnR>
                      <a:noFill/>
                    </a:lnR>
                    <a:lnT>
                      <a:noFill/>
                    </a:lnT>
                    <a:lnB>
                      <a:noFill/>
                    </a:lnB>
                  </a:tcPr>
                </a:tc>
                <a:tc>
                  <a:txBody>
                    <a:bodyPr/>
                    <a:lstStyle/>
                    <a:p>
                      <a:r>
                        <a:rPr lang="en-US" altLang="ko-KR" sz="1100"/>
                        <a:t>2</a:t>
                      </a:r>
                      <a:r>
                        <a:rPr lang="en-US" altLang="ko-KR" sz="1100" baseline="30000"/>
                        <a:t>60</a:t>
                      </a:r>
                      <a:endParaRPr lang="ko-KR" altLang="en-US" sz="1100"/>
                    </a:p>
                  </a:txBody>
                  <a:tcPr marL="57239" marR="57239" marT="28620" marB="28620" anchor="ctr">
                    <a:lnL>
                      <a:noFill/>
                    </a:lnL>
                    <a:lnR>
                      <a:noFill/>
                    </a:lnR>
                    <a:lnT>
                      <a:noFill/>
                    </a:lnT>
                    <a:lnB>
                      <a:noFill/>
                    </a:lnB>
                  </a:tcPr>
                </a:tc>
              </a:tr>
              <a:tr h="468559">
                <a:tc>
                  <a:txBody>
                    <a:bodyPr/>
                    <a:lstStyle/>
                    <a:p>
                      <a:pPr algn="l"/>
                      <a:r>
                        <a:rPr lang="en-US" sz="1100">
                          <a:hlinkClick r:id="rId19" action="ppaction://hlinkfile"/>
                        </a:rPr>
                        <a:t>zettabit</a:t>
                      </a:r>
                      <a:r>
                        <a:rPr lang="en-US" sz="1100"/>
                        <a:t> (Zbit)</a:t>
                      </a:r>
                    </a:p>
                  </a:txBody>
                  <a:tcPr marL="57239" marR="57239" marT="28620" marB="28620" anchor="ctr">
                    <a:lnL>
                      <a:noFill/>
                    </a:lnL>
                    <a:lnR>
                      <a:noFill/>
                    </a:lnR>
                    <a:lnT>
                      <a:noFill/>
                    </a:lnT>
                    <a:lnB>
                      <a:noFill/>
                    </a:lnB>
                  </a:tcPr>
                </a:tc>
                <a:tc>
                  <a:txBody>
                    <a:bodyPr/>
                    <a:lstStyle/>
                    <a:p>
                      <a:r>
                        <a:rPr lang="en-US" altLang="ko-KR" sz="1100"/>
                        <a:t>10</a:t>
                      </a:r>
                      <a:r>
                        <a:rPr lang="en-US" altLang="ko-KR" sz="1100" baseline="30000"/>
                        <a:t>21</a:t>
                      </a:r>
                      <a:endParaRPr lang="ko-KR" altLang="en-US" sz="1100"/>
                    </a:p>
                  </a:txBody>
                  <a:tcPr marL="57239" marR="57239" marT="28620" marB="28620" anchor="ctr">
                    <a:lnL>
                      <a:noFill/>
                    </a:lnL>
                    <a:lnR>
                      <a:noFill/>
                    </a:lnR>
                    <a:lnT>
                      <a:noFill/>
                    </a:lnT>
                    <a:lnB>
                      <a:noFill/>
                    </a:lnB>
                  </a:tcPr>
                </a:tc>
                <a:tc>
                  <a:txBody>
                    <a:bodyPr/>
                    <a:lstStyle/>
                    <a:p>
                      <a:endParaRPr lang="ko-KR" altLang="en-US" sz="1100"/>
                    </a:p>
                  </a:txBody>
                  <a:tcPr marL="57239" marR="57239" marT="28620" marB="28620" anchor="ctr">
                    <a:lnL>
                      <a:noFill/>
                    </a:lnL>
                    <a:lnR>
                      <a:noFill/>
                    </a:lnR>
                    <a:lnT>
                      <a:noFill/>
                    </a:lnT>
                    <a:lnB>
                      <a:noFill/>
                    </a:lnB>
                  </a:tcPr>
                </a:tc>
                <a:tc>
                  <a:txBody>
                    <a:bodyPr/>
                    <a:lstStyle/>
                    <a:p>
                      <a:pPr algn="l"/>
                      <a:r>
                        <a:rPr lang="en-US" sz="1100">
                          <a:hlinkClick r:id="rId20" action="ppaction://hlinkfile"/>
                        </a:rPr>
                        <a:t>zebibit</a:t>
                      </a:r>
                      <a:r>
                        <a:rPr lang="en-US" sz="1100"/>
                        <a:t> (Zibit)</a:t>
                      </a:r>
                    </a:p>
                  </a:txBody>
                  <a:tcPr marL="57239" marR="57239" marT="28620" marB="28620" anchor="ctr">
                    <a:lnL>
                      <a:noFill/>
                    </a:lnL>
                    <a:lnR>
                      <a:noFill/>
                    </a:lnR>
                    <a:lnT>
                      <a:noFill/>
                    </a:lnT>
                    <a:lnB>
                      <a:noFill/>
                    </a:lnB>
                  </a:tcPr>
                </a:tc>
                <a:tc>
                  <a:txBody>
                    <a:bodyPr/>
                    <a:lstStyle/>
                    <a:p>
                      <a:r>
                        <a:rPr lang="en-US" altLang="ko-KR" sz="1100"/>
                        <a:t>2</a:t>
                      </a:r>
                      <a:r>
                        <a:rPr lang="en-US" altLang="ko-KR" sz="1100" baseline="30000"/>
                        <a:t>70</a:t>
                      </a:r>
                      <a:endParaRPr lang="ko-KR" altLang="en-US" sz="1100"/>
                    </a:p>
                  </a:txBody>
                  <a:tcPr marL="57239" marR="57239" marT="28620" marB="28620" anchor="ctr">
                    <a:lnL>
                      <a:noFill/>
                    </a:lnL>
                    <a:lnR>
                      <a:noFill/>
                    </a:lnR>
                    <a:lnT>
                      <a:noFill/>
                    </a:lnT>
                    <a:lnB>
                      <a:noFill/>
                    </a:lnB>
                  </a:tcPr>
                </a:tc>
              </a:tr>
              <a:tr h="468559">
                <a:tc>
                  <a:txBody>
                    <a:bodyPr/>
                    <a:lstStyle/>
                    <a:p>
                      <a:pPr algn="l"/>
                      <a:r>
                        <a:rPr lang="en-US" sz="1100">
                          <a:hlinkClick r:id="rId21" action="ppaction://hlinkfile"/>
                        </a:rPr>
                        <a:t>yottabit</a:t>
                      </a:r>
                      <a:r>
                        <a:rPr lang="en-US" sz="1100"/>
                        <a:t> (Ybit)</a:t>
                      </a:r>
                    </a:p>
                  </a:txBody>
                  <a:tcPr marL="57239" marR="57239" marT="28620" marB="28620" anchor="ctr">
                    <a:lnL>
                      <a:noFill/>
                    </a:lnL>
                    <a:lnR>
                      <a:noFill/>
                    </a:lnR>
                    <a:lnT>
                      <a:noFill/>
                    </a:lnT>
                    <a:lnB>
                      <a:noFill/>
                    </a:lnB>
                  </a:tcPr>
                </a:tc>
                <a:tc>
                  <a:txBody>
                    <a:bodyPr/>
                    <a:lstStyle/>
                    <a:p>
                      <a:r>
                        <a:rPr lang="en-US" altLang="ko-KR" sz="1100"/>
                        <a:t>10</a:t>
                      </a:r>
                      <a:r>
                        <a:rPr lang="en-US" altLang="ko-KR" sz="1100" baseline="30000"/>
                        <a:t>24</a:t>
                      </a:r>
                      <a:endParaRPr lang="ko-KR" altLang="en-US" sz="1100"/>
                    </a:p>
                  </a:txBody>
                  <a:tcPr marL="57239" marR="57239" marT="28620" marB="28620" anchor="ctr">
                    <a:lnL>
                      <a:noFill/>
                    </a:lnL>
                    <a:lnR>
                      <a:noFill/>
                    </a:lnR>
                    <a:lnT>
                      <a:noFill/>
                    </a:lnT>
                    <a:lnB>
                      <a:noFill/>
                    </a:lnB>
                  </a:tcPr>
                </a:tc>
                <a:tc>
                  <a:txBody>
                    <a:bodyPr/>
                    <a:lstStyle/>
                    <a:p>
                      <a:endParaRPr lang="ko-KR" altLang="en-US" sz="1100"/>
                    </a:p>
                  </a:txBody>
                  <a:tcPr marL="57239" marR="57239" marT="28620" marB="28620" anchor="ctr">
                    <a:lnL>
                      <a:noFill/>
                    </a:lnL>
                    <a:lnR>
                      <a:noFill/>
                    </a:lnR>
                    <a:lnT>
                      <a:noFill/>
                    </a:lnT>
                    <a:lnB>
                      <a:noFill/>
                    </a:lnB>
                  </a:tcPr>
                </a:tc>
                <a:tc>
                  <a:txBody>
                    <a:bodyPr/>
                    <a:lstStyle/>
                    <a:p>
                      <a:pPr algn="l"/>
                      <a:r>
                        <a:rPr lang="en-US" sz="1100">
                          <a:hlinkClick r:id="rId22" action="ppaction://hlinkfile"/>
                        </a:rPr>
                        <a:t>yobibit</a:t>
                      </a:r>
                      <a:r>
                        <a:rPr lang="en-US" sz="1100"/>
                        <a:t> (Yibit)</a:t>
                      </a:r>
                    </a:p>
                  </a:txBody>
                  <a:tcPr marL="57239" marR="57239" marT="28620" marB="28620" anchor="ctr">
                    <a:lnL>
                      <a:noFill/>
                    </a:lnL>
                    <a:lnR>
                      <a:noFill/>
                    </a:lnR>
                    <a:lnT>
                      <a:noFill/>
                    </a:lnT>
                    <a:lnB>
                      <a:noFill/>
                    </a:lnB>
                  </a:tcPr>
                </a:tc>
                <a:tc>
                  <a:txBody>
                    <a:bodyPr/>
                    <a:lstStyle/>
                    <a:p>
                      <a:r>
                        <a:rPr lang="en-US" altLang="ko-KR" sz="1100" dirty="0"/>
                        <a:t>2</a:t>
                      </a:r>
                      <a:r>
                        <a:rPr lang="en-US" altLang="ko-KR" sz="1100" baseline="30000" dirty="0"/>
                        <a:t>80</a:t>
                      </a:r>
                      <a:endParaRPr lang="ko-KR" altLang="en-US" sz="1100" dirty="0"/>
                    </a:p>
                  </a:txBody>
                  <a:tcPr marL="57239" marR="57239" marT="28620" marB="28620" anchor="ctr">
                    <a:lnL>
                      <a:noFill/>
                    </a:lnL>
                    <a:lnR>
                      <a:noFill/>
                    </a:lnR>
                    <a:lnT>
                      <a:noFill/>
                    </a:lnT>
                    <a:lnB>
                      <a:noFill/>
                    </a:lnB>
                  </a:tcPr>
                </a:tc>
              </a:tr>
            </a:tbl>
          </a:graphicData>
        </a:graphic>
      </p:graphicFrame>
      <p:sp>
        <p:nvSpPr>
          <p:cNvPr id="5" name="제목 4"/>
          <p:cNvSpPr>
            <a:spLocks noGrp="1"/>
          </p:cNvSpPr>
          <p:nvPr>
            <p:ph type="title"/>
          </p:nvPr>
        </p:nvSpPr>
        <p:spPr/>
        <p:txBody>
          <a:bodyPr/>
          <a:lstStyle/>
          <a:p>
            <a:endParaRPr lang="ko-KR" altLang="en-US"/>
          </a:p>
        </p:txBody>
      </p:sp>
      <p:sp>
        <p:nvSpPr>
          <p:cNvPr id="6" name="슬라이드 번호 개체 틀 3"/>
          <p:cNvSpPr>
            <a:spLocks noGrp="1"/>
          </p:cNvSpPr>
          <p:nvPr>
            <p:ph type="sldNum" sz="quarter" idx="10"/>
          </p:nvPr>
        </p:nvSpPr>
        <p:spPr>
          <a:xfrm>
            <a:off x="3481388" y="6486525"/>
            <a:ext cx="2133600" cy="327025"/>
          </a:xfrm>
        </p:spPr>
        <p:txBody>
          <a:bodyPr/>
          <a:lstStyle/>
          <a:p>
            <a:pPr>
              <a:defRPr/>
            </a:pPr>
            <a:fld id="{3C836B46-66C1-4425-924D-375499AD3176}" type="slidenum">
              <a:rPr lang="en-US" altLang="ko-KR" smtClean="0"/>
              <a:pPr>
                <a:defRPr/>
              </a:pPr>
              <a:t>33</a:t>
            </a:fld>
            <a:r>
              <a:rPr lang="en-US" altLang="ko-KR" smtClean="0"/>
              <a:t> / 32</a:t>
            </a:r>
            <a:endParaRPr lang="en-US" altLang="ko-KR" dirty="0"/>
          </a:p>
        </p:txBody>
      </p:sp>
    </p:spTree>
    <p:extLst>
      <p:ext uri="{BB962C8B-B14F-4D97-AF65-F5344CB8AC3E}">
        <p14:creationId xmlns:p14="http://schemas.microsoft.com/office/powerpoint/2010/main" val="40791538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1" name="Picture 7"/>
          <p:cNvPicPr>
            <a:picLocks noChangeAspect="1" noChangeArrowheads="1"/>
          </p:cNvPicPr>
          <p:nvPr/>
        </p:nvPicPr>
        <p:blipFill>
          <a:blip r:embed="rId3" cstate="print"/>
          <a:srcRect/>
          <a:stretch>
            <a:fillRect/>
          </a:stretch>
        </p:blipFill>
        <p:spPr bwMode="auto">
          <a:xfrm rot="19767307" flipH="1">
            <a:off x="7353850" y="4854604"/>
            <a:ext cx="1383034" cy="1123632"/>
          </a:xfrm>
          <a:prstGeom prst="rect">
            <a:avLst/>
          </a:prstGeom>
          <a:noFill/>
          <a:ln w="9525" cap="flat" cmpd="sng" algn="ctr">
            <a:noFill/>
            <a:prstDash val="solid"/>
            <a:miter lim="800000"/>
            <a:headEnd/>
            <a:tailEnd/>
          </a:ln>
          <a:scene3d>
            <a:camera prst="orthographicFront">
              <a:rot lat="0" lon="0" rev="0"/>
            </a:camera>
            <a:lightRig rig="threePt" dir="t"/>
          </a:scene3d>
        </p:spPr>
      </p:pic>
      <p:sp>
        <p:nvSpPr>
          <p:cNvPr id="17411" name="슬라이드 번호 개체 틀 3"/>
          <p:cNvSpPr>
            <a:spLocks noGrp="1"/>
          </p:cNvSpPr>
          <p:nvPr>
            <p:ph type="sldNum" sz="quarter" idx="10"/>
          </p:nvPr>
        </p:nvSpPr>
        <p:spPr>
          <a:noFill/>
        </p:spPr>
        <p:txBody>
          <a:bodyPr/>
          <a:lstStyle/>
          <a:p>
            <a:fld id="{82D56CB0-2672-44D5-B674-5F47DA0F043D}" type="slidenum">
              <a:rPr lang="en-US" altLang="ko-KR" smtClean="0"/>
              <a:pPr/>
              <a:t>4</a:t>
            </a:fld>
            <a:r>
              <a:rPr lang="en-US" altLang="ko-KR" dirty="0" smtClean="0"/>
              <a:t>/49 </a:t>
            </a:r>
          </a:p>
        </p:txBody>
      </p:sp>
      <p:sp>
        <p:nvSpPr>
          <p:cNvPr id="17412" name="Rectangle 2"/>
          <p:cNvSpPr>
            <a:spLocks noGrp="1" noChangeArrowheads="1"/>
          </p:cNvSpPr>
          <p:nvPr>
            <p:ph type="title"/>
          </p:nvPr>
        </p:nvSpPr>
        <p:spPr/>
        <p:txBody>
          <a:bodyPr/>
          <a:lstStyle/>
          <a:p>
            <a:pPr eaLnBrk="1" hangingPunct="1">
              <a:spcBef>
                <a:spcPct val="10000"/>
              </a:spcBef>
            </a:pPr>
            <a:r>
              <a:rPr lang="en-US" altLang="ko-KR" smtClean="0"/>
              <a:t>IT Trend : Open &amp; Collaborate &amp; Platform</a:t>
            </a:r>
            <a:endParaRPr lang="en-US" altLang="ko-KR" sz="2800" b="1" smtClean="0"/>
          </a:p>
        </p:txBody>
      </p:sp>
      <p:pic>
        <p:nvPicPr>
          <p:cNvPr id="17413" name="Picture 9"/>
          <p:cNvPicPr>
            <a:picLocks noChangeAspect="1" noChangeArrowheads="1"/>
          </p:cNvPicPr>
          <p:nvPr/>
        </p:nvPicPr>
        <p:blipFill>
          <a:blip r:embed="rId4" cstate="print"/>
          <a:srcRect/>
          <a:stretch>
            <a:fillRect/>
          </a:stretch>
        </p:blipFill>
        <p:spPr bwMode="auto">
          <a:xfrm>
            <a:off x="3290888" y="1052513"/>
            <a:ext cx="4581525" cy="4086225"/>
          </a:xfrm>
          <a:prstGeom prst="rect">
            <a:avLst/>
          </a:prstGeom>
          <a:noFill/>
          <a:ln w="9525" algn="ctr">
            <a:solidFill>
              <a:schemeClr val="tx1"/>
            </a:solidFill>
            <a:miter lim="800000"/>
            <a:headEnd/>
            <a:tailEnd/>
          </a:ln>
        </p:spPr>
      </p:pic>
      <p:sp>
        <p:nvSpPr>
          <p:cNvPr id="17414" name="TextBox 18"/>
          <p:cNvSpPr txBox="1">
            <a:spLocks noChangeArrowheads="1"/>
          </p:cNvSpPr>
          <p:nvPr/>
        </p:nvSpPr>
        <p:spPr bwMode="auto">
          <a:xfrm>
            <a:off x="-180975" y="1177925"/>
            <a:ext cx="3249613" cy="4032250"/>
          </a:xfrm>
          <a:prstGeom prst="rect">
            <a:avLst/>
          </a:prstGeom>
          <a:noFill/>
          <a:ln w="9525">
            <a:noFill/>
            <a:miter lim="800000"/>
            <a:headEnd/>
            <a:tailEnd/>
          </a:ln>
        </p:spPr>
        <p:txBody>
          <a:bodyPr>
            <a:spAutoFit/>
          </a:bodyPr>
          <a:lstStyle/>
          <a:p>
            <a:r>
              <a:rPr lang="en-US" altLang="ko-KR" sz="1600" b="1"/>
              <a:t>Open Source</a:t>
            </a:r>
          </a:p>
          <a:p>
            <a:r>
              <a:rPr lang="en-US" altLang="ko-KR" sz="1600" b="1"/>
              <a:t>Open API</a:t>
            </a:r>
          </a:p>
          <a:p>
            <a:r>
              <a:rPr lang="en-US" altLang="ko-KR" sz="1600" b="1"/>
              <a:t>Open Mobile Platform</a:t>
            </a:r>
          </a:p>
          <a:p>
            <a:r>
              <a:rPr lang="en-US" altLang="ko-KR" sz="1600" b="1"/>
              <a:t>Open Web Platform</a:t>
            </a:r>
          </a:p>
          <a:p>
            <a:r>
              <a:rPr lang="en-US" altLang="ko-KR" sz="1600" b="1"/>
              <a:t>Open Game Platform</a:t>
            </a:r>
          </a:p>
          <a:p>
            <a:r>
              <a:rPr lang="en-US" altLang="ko-KR" sz="1600" b="1"/>
              <a:t>Open Social Network Platform</a:t>
            </a:r>
          </a:p>
          <a:p>
            <a:r>
              <a:rPr lang="en-US" altLang="ko-KR" sz="1600" b="1"/>
              <a:t>Open IPTV</a:t>
            </a:r>
          </a:p>
          <a:p>
            <a:r>
              <a:rPr lang="en-US" altLang="ko-KR" sz="1600" b="1"/>
              <a:t>Open Market (App Store)</a:t>
            </a:r>
          </a:p>
          <a:p>
            <a:r>
              <a:rPr lang="en-US" altLang="ko-KR" sz="1600" b="1"/>
              <a:t>Open Technology</a:t>
            </a:r>
          </a:p>
          <a:p>
            <a:r>
              <a:rPr lang="en-US" altLang="ko-KR" sz="1600" b="1"/>
              <a:t>Open Innovation</a:t>
            </a:r>
          </a:p>
          <a:p>
            <a:endParaRPr lang="ko-KR" altLang="en-US" sz="1600" b="1"/>
          </a:p>
        </p:txBody>
      </p:sp>
      <p:sp>
        <p:nvSpPr>
          <p:cNvPr id="17415" name="오른쪽 중괄호 19"/>
          <p:cNvSpPr>
            <a:spLocks/>
          </p:cNvSpPr>
          <p:nvPr/>
        </p:nvSpPr>
        <p:spPr bwMode="auto">
          <a:xfrm>
            <a:off x="2411413" y="1195388"/>
            <a:ext cx="950912" cy="3727450"/>
          </a:xfrm>
          <a:prstGeom prst="rightBrace">
            <a:avLst>
              <a:gd name="adj1" fmla="val 8330"/>
              <a:gd name="adj2" fmla="val 49139"/>
            </a:avLst>
          </a:prstGeom>
          <a:noFill/>
          <a:ln w="9525" algn="ctr">
            <a:solidFill>
              <a:schemeClr val="tx1"/>
            </a:solidFill>
            <a:round/>
            <a:headEnd/>
            <a:tailEnd/>
          </a:ln>
        </p:spPr>
        <p:txBody>
          <a:bodyPr vert="eaVert" anchor="ctr">
            <a:spAutoFit/>
          </a:bodyPr>
          <a:lstStyle/>
          <a:p>
            <a:endParaRPr lang="ko-KR" altLang="en-US"/>
          </a:p>
        </p:txBody>
      </p:sp>
      <p:cxnSp>
        <p:nvCxnSpPr>
          <p:cNvPr id="17416" name="직선 연결선 9"/>
          <p:cNvCxnSpPr>
            <a:cxnSpLocks noChangeShapeType="1"/>
          </p:cNvCxnSpPr>
          <p:nvPr/>
        </p:nvCxnSpPr>
        <p:spPr bwMode="auto">
          <a:xfrm>
            <a:off x="3276600" y="5157788"/>
            <a:ext cx="4464050" cy="503237"/>
          </a:xfrm>
          <a:prstGeom prst="line">
            <a:avLst/>
          </a:prstGeom>
          <a:noFill/>
          <a:ln w="9525" algn="ctr">
            <a:solidFill>
              <a:schemeClr val="tx1"/>
            </a:solidFill>
            <a:round/>
            <a:headEnd/>
            <a:tailEnd/>
          </a:ln>
        </p:spPr>
      </p:cxnSp>
      <p:cxnSp>
        <p:nvCxnSpPr>
          <p:cNvPr id="17417" name="직선 연결선 11"/>
          <p:cNvCxnSpPr>
            <a:cxnSpLocks noChangeShapeType="1"/>
          </p:cNvCxnSpPr>
          <p:nvPr/>
        </p:nvCxnSpPr>
        <p:spPr bwMode="auto">
          <a:xfrm rot="16200000" flipH="1">
            <a:off x="7777163" y="5265738"/>
            <a:ext cx="503237" cy="287337"/>
          </a:xfrm>
          <a:prstGeom prst="line">
            <a:avLst/>
          </a:prstGeom>
          <a:noFill/>
          <a:ln w="9525" algn="ctr">
            <a:solidFill>
              <a:schemeClr val="tx1"/>
            </a:solidFill>
            <a:round/>
            <a:headEnd/>
            <a:tailEnd/>
          </a:ln>
        </p:spPr>
      </p:cxnSp>
      <p:cxnSp>
        <p:nvCxnSpPr>
          <p:cNvPr id="17418" name="직선 연결선 15"/>
          <p:cNvCxnSpPr>
            <a:cxnSpLocks noChangeShapeType="1"/>
          </p:cNvCxnSpPr>
          <p:nvPr/>
        </p:nvCxnSpPr>
        <p:spPr bwMode="auto">
          <a:xfrm rot="16200000" flipH="1">
            <a:off x="6192045" y="2745581"/>
            <a:ext cx="3960812" cy="574675"/>
          </a:xfrm>
          <a:prstGeom prst="line">
            <a:avLst/>
          </a:prstGeom>
          <a:noFill/>
          <a:ln w="9525" algn="ctr">
            <a:solidFill>
              <a:schemeClr val="tx1"/>
            </a:solidFill>
            <a:round/>
            <a:headEnd/>
            <a:tailEnd/>
          </a:ln>
        </p:spPr>
      </p:cxnSp>
      <p:cxnSp>
        <p:nvCxnSpPr>
          <p:cNvPr id="17419" name="직선 연결선 17"/>
          <p:cNvCxnSpPr>
            <a:cxnSpLocks noChangeShapeType="1"/>
          </p:cNvCxnSpPr>
          <p:nvPr/>
        </p:nvCxnSpPr>
        <p:spPr bwMode="auto">
          <a:xfrm rot="16200000" flipV="1">
            <a:off x="7848601" y="4978400"/>
            <a:ext cx="215900" cy="142875"/>
          </a:xfrm>
          <a:prstGeom prst="line">
            <a:avLst/>
          </a:prstGeom>
          <a:noFill/>
          <a:ln w="9525" algn="ctr">
            <a:solidFill>
              <a:schemeClr val="tx1"/>
            </a:solidFill>
            <a:round/>
            <a:headEnd/>
            <a:tailEnd/>
          </a:ln>
        </p:spPr>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슬라이드 번호 개체 틀 3"/>
          <p:cNvSpPr>
            <a:spLocks noGrp="1"/>
          </p:cNvSpPr>
          <p:nvPr>
            <p:ph type="sldNum" sz="quarter" idx="10"/>
          </p:nvPr>
        </p:nvSpPr>
        <p:spPr>
          <a:noFill/>
        </p:spPr>
        <p:txBody>
          <a:bodyPr/>
          <a:lstStyle/>
          <a:p>
            <a:fld id="{491C9BE5-1043-4B32-A201-9DD1A610B906}" type="slidenum">
              <a:rPr lang="en-US" altLang="ko-KR" smtClean="0"/>
              <a:pPr/>
              <a:t>5</a:t>
            </a:fld>
            <a:r>
              <a:rPr lang="en-US" altLang="ko-KR" smtClean="0"/>
              <a:t> / 32</a:t>
            </a:r>
            <a:endParaRPr lang="en-US" altLang="ko-KR" dirty="0" smtClean="0"/>
          </a:p>
        </p:txBody>
      </p:sp>
      <p:sp>
        <p:nvSpPr>
          <p:cNvPr id="21507" name="Rectangle 2"/>
          <p:cNvSpPr>
            <a:spLocks noGrp="1" noChangeArrowheads="1"/>
          </p:cNvSpPr>
          <p:nvPr>
            <p:ph type="title"/>
          </p:nvPr>
        </p:nvSpPr>
        <p:spPr/>
        <p:txBody>
          <a:bodyPr/>
          <a:lstStyle/>
          <a:p>
            <a:r>
              <a:rPr lang="en-US" altLang="ko-KR" dirty="0" smtClean="0">
                <a:ln w="18415" cmpd="sng">
                  <a:solidFill>
                    <a:srgbClr val="FFFFFF"/>
                  </a:solidFill>
                  <a:prstDash val="solid"/>
                </a:ln>
                <a:solidFill>
                  <a:srgbClr val="FFFFFF"/>
                </a:solidFill>
                <a:effectLst>
                  <a:glow rad="63500">
                    <a:schemeClr val="accent5">
                      <a:satMod val="175000"/>
                      <a:alpha val="40000"/>
                    </a:schemeClr>
                  </a:glow>
                  <a:outerShdw blurRad="63500" dir="3600000" algn="tl" rotWithShape="0">
                    <a:srgbClr val="000000">
                      <a:alpha val="70000"/>
                    </a:srgbClr>
                  </a:outerShdw>
                </a:effectLst>
              </a:rPr>
              <a:t> Dramatic growth of mobile data traffic </a:t>
            </a:r>
            <a:endParaRPr lang="ko-KR" altLang="en-US" dirty="0">
              <a:ln w="18415" cmpd="sng">
                <a:solidFill>
                  <a:srgbClr val="FFFFFF"/>
                </a:solidFill>
                <a:prstDash val="solid"/>
              </a:ln>
              <a:solidFill>
                <a:srgbClr val="FFFFFF"/>
              </a:solidFill>
              <a:effectLst>
                <a:glow rad="63500">
                  <a:schemeClr val="accent5">
                    <a:satMod val="175000"/>
                    <a:alpha val="40000"/>
                  </a:schemeClr>
                </a:glow>
                <a:outerShdw blurRad="63500" dir="3600000" algn="tl" rotWithShape="0">
                  <a:srgbClr val="000000">
                    <a:alpha val="70000"/>
                  </a:srgbClr>
                </a:outerShdw>
              </a:effectLst>
            </a:endParaRPr>
          </a:p>
        </p:txBody>
      </p:sp>
      <p:sp>
        <p:nvSpPr>
          <p:cNvPr id="21512" name="TextBox 12"/>
          <p:cNvSpPr txBox="1">
            <a:spLocks noChangeArrowheads="1"/>
          </p:cNvSpPr>
          <p:nvPr/>
        </p:nvSpPr>
        <p:spPr bwMode="auto">
          <a:xfrm>
            <a:off x="4787900" y="4508500"/>
            <a:ext cx="184150" cy="246063"/>
          </a:xfrm>
          <a:prstGeom prst="rect">
            <a:avLst/>
          </a:prstGeom>
          <a:noFill/>
          <a:ln w="9525">
            <a:noFill/>
            <a:miter lim="800000"/>
            <a:headEnd/>
            <a:tailEnd/>
          </a:ln>
        </p:spPr>
        <p:txBody>
          <a:bodyPr wrap="none">
            <a:spAutoFit/>
          </a:bodyPr>
          <a:lstStyle/>
          <a:p>
            <a:endParaRPr lang="ko-KR" altLang="en-US"/>
          </a:p>
        </p:txBody>
      </p:sp>
      <p:cxnSp>
        <p:nvCxnSpPr>
          <p:cNvPr id="13" name="직선 화살표 연결선 12"/>
          <p:cNvCxnSpPr/>
          <p:nvPr/>
        </p:nvCxnSpPr>
        <p:spPr bwMode="auto">
          <a:xfrm flipV="1">
            <a:off x="3347864" y="2348880"/>
            <a:ext cx="3600400" cy="1872208"/>
          </a:xfrm>
          <a:prstGeom prst="straightConnector1">
            <a:avLst/>
          </a:prstGeom>
          <a:noFill/>
          <a:ln w="9525" cap="flat" cmpd="sng" algn="ctr">
            <a:noFill/>
            <a:prstDash val="solid"/>
            <a:round/>
            <a:headEnd type="none" w="med" len="med"/>
            <a:tailEnd type="arrow"/>
          </a:ln>
          <a:effectLst/>
        </p:spPr>
      </p:cxnSp>
      <p:pic>
        <p:nvPicPr>
          <p:cNvPr id="1146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052736"/>
            <a:ext cx="6768752" cy="5449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ko-KR" smtClean="0"/>
              <a:t>2.</a:t>
            </a:r>
            <a:r>
              <a:rPr lang="en-US" altLang="ko-KR" smtClean="0">
                <a:solidFill>
                  <a:srgbClr val="0000FF"/>
                </a:solidFill>
              </a:rPr>
              <a:t> Smartphone Battle Ground </a:t>
            </a:r>
            <a:endParaRPr lang="en-US" altLang="ko-KR"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제목 1"/>
          <p:cNvSpPr>
            <a:spLocks noGrp="1"/>
          </p:cNvSpPr>
          <p:nvPr>
            <p:ph type="title"/>
          </p:nvPr>
        </p:nvSpPr>
        <p:spPr/>
        <p:txBody>
          <a:bodyPr/>
          <a:lstStyle/>
          <a:p>
            <a:r>
              <a:rPr lang="en-US" altLang="ko-KR" smtClean="0"/>
              <a:t>World - Smart Phone Battle Ground</a:t>
            </a:r>
            <a:endParaRPr lang="ko-KR" altLang="en-US" smtClean="0"/>
          </a:p>
        </p:txBody>
      </p:sp>
      <p:graphicFrame>
        <p:nvGraphicFramePr>
          <p:cNvPr id="5" name="내용 개체 틀 4"/>
          <p:cNvGraphicFramePr>
            <a:graphicFrameLocks noGrp="1"/>
          </p:cNvGraphicFramePr>
          <p:nvPr>
            <p:ph idx="1"/>
            <p:extLst>
              <p:ext uri="{D42A27DB-BD31-4B8C-83A1-F6EECF244321}">
                <p14:modId xmlns:p14="http://schemas.microsoft.com/office/powerpoint/2010/main" val="864470794"/>
              </p:ext>
            </p:extLst>
          </p:nvPr>
        </p:nvGraphicFramePr>
        <p:xfrm>
          <a:off x="179388" y="1006475"/>
          <a:ext cx="8713092" cy="5302844"/>
        </p:xfrm>
        <a:graphic>
          <a:graphicData uri="http://schemas.openxmlformats.org/drawingml/2006/table">
            <a:tbl>
              <a:tblPr firstRow="1" bandRow="1">
                <a:tableStyleId>{5940675A-B579-460E-94D1-54222C63F5DA}</a:tableStyleId>
              </a:tblPr>
              <a:tblGrid>
                <a:gridCol w="936104"/>
                <a:gridCol w="1512292"/>
                <a:gridCol w="1800200"/>
                <a:gridCol w="1440036"/>
                <a:gridCol w="1440284"/>
                <a:gridCol w="1584176"/>
              </a:tblGrid>
              <a:tr h="522012">
                <a:tc>
                  <a:txBody>
                    <a:bodyPr/>
                    <a:lstStyle/>
                    <a:p>
                      <a:pPr algn="ctr" latinLnBrk="1"/>
                      <a:r>
                        <a:rPr lang="en-US" altLang="ko-KR" sz="1400" b="1" dirty="0" smtClean="0"/>
                        <a:t>Product</a:t>
                      </a:r>
                      <a:endParaRPr lang="ko-KR" altLang="en-US" sz="1400" b="1" dirty="0"/>
                    </a:p>
                  </a:txBody>
                  <a:tcPr marT="45718" marB="45718" anchor="ctr">
                    <a:solidFill>
                      <a:schemeClr val="bg1">
                        <a:lumMod val="85000"/>
                      </a:schemeClr>
                    </a:solidFill>
                  </a:tcPr>
                </a:tc>
                <a:tc>
                  <a:txBody>
                    <a:bodyPr/>
                    <a:lstStyle/>
                    <a:p>
                      <a:pPr algn="ctr" latinLnBrk="1"/>
                      <a:r>
                        <a:rPr lang="en-US" altLang="ko-KR" sz="1400" b="1" dirty="0" smtClean="0"/>
                        <a:t>iPhone 6</a:t>
                      </a:r>
                      <a:endParaRPr lang="ko-KR" altLang="en-US" sz="1400" b="1" dirty="0"/>
                    </a:p>
                  </a:txBody>
                  <a:tcPr marT="45718" marB="45718" anchor="ctr">
                    <a:solidFill>
                      <a:schemeClr val="bg1">
                        <a:lumMod val="85000"/>
                      </a:schemeClr>
                    </a:solidFill>
                  </a:tcPr>
                </a:tc>
                <a:tc>
                  <a:txBody>
                    <a:bodyPr/>
                    <a:lstStyle/>
                    <a:p>
                      <a:pPr algn="ctr" latinLnBrk="1"/>
                      <a:r>
                        <a:rPr lang="en-US" altLang="ko-KR" sz="1400" b="1" dirty="0" smtClean="0"/>
                        <a:t>GALAXY</a:t>
                      </a:r>
                      <a:r>
                        <a:rPr lang="ko-KR" altLang="en-US" sz="1400" b="1" dirty="0" smtClean="0"/>
                        <a:t> </a:t>
                      </a:r>
                      <a:r>
                        <a:rPr lang="en-US" altLang="ko-KR" sz="1400" b="1" dirty="0" smtClean="0"/>
                        <a:t>S6</a:t>
                      </a:r>
                      <a:endParaRPr lang="ko-KR" altLang="en-US" sz="1400" b="1" dirty="0"/>
                    </a:p>
                  </a:txBody>
                  <a:tcPr marT="45718" marB="45718" anchor="ctr">
                    <a:solidFill>
                      <a:schemeClr val="bg1">
                        <a:lumMod val="85000"/>
                      </a:schemeClr>
                    </a:solidFill>
                  </a:tcPr>
                </a:tc>
                <a:tc>
                  <a:txBody>
                    <a:bodyPr/>
                    <a:lstStyle/>
                    <a:p>
                      <a:pPr algn="ctr" latinLnBrk="1"/>
                      <a:r>
                        <a:rPr lang="en-US" altLang="ko-KR" sz="1400" b="1" dirty="0" smtClean="0"/>
                        <a:t>Nexus</a:t>
                      </a:r>
                      <a:r>
                        <a:rPr lang="en-US" altLang="ko-KR" sz="1400" b="1" baseline="0" dirty="0" smtClean="0"/>
                        <a:t> 6</a:t>
                      </a:r>
                      <a:endParaRPr lang="ko-KR" altLang="en-US" sz="1400" b="1" dirty="0"/>
                    </a:p>
                  </a:txBody>
                  <a:tcPr marT="45718" marB="45718" anchor="ctr">
                    <a:solidFill>
                      <a:schemeClr val="bg1">
                        <a:lumMod val="85000"/>
                      </a:schemeClr>
                    </a:solidFill>
                  </a:tcPr>
                </a:tc>
                <a:tc>
                  <a:txBody>
                    <a:bodyPr/>
                    <a:lstStyle/>
                    <a:p>
                      <a:pPr algn="ctr" latinLnBrk="1"/>
                      <a:r>
                        <a:rPr lang="en-US" altLang="ko-KR" sz="1400" b="1" dirty="0" smtClean="0"/>
                        <a:t>LG G4</a:t>
                      </a:r>
                      <a:endParaRPr lang="ko-KR" altLang="en-US" sz="1400" b="1" dirty="0"/>
                    </a:p>
                  </a:txBody>
                  <a:tcPr marT="45718" marB="45718" anchor="ctr">
                    <a:solidFill>
                      <a:schemeClr val="bg1">
                        <a:lumMod val="85000"/>
                      </a:schemeClr>
                    </a:solidFill>
                  </a:tcPr>
                </a:tc>
                <a:tc>
                  <a:txBody>
                    <a:bodyPr/>
                    <a:lstStyle/>
                    <a:p>
                      <a:pPr algn="ctr" latinLnBrk="1"/>
                      <a:r>
                        <a:rPr lang="en-US" altLang="ko-KR" sz="1400" b="1" dirty="0" err="1" smtClean="0"/>
                        <a:t>Xperia</a:t>
                      </a:r>
                      <a:r>
                        <a:rPr lang="en-US" altLang="ko-KR" sz="1400" b="1" baseline="30000" dirty="0" err="1" smtClean="0"/>
                        <a:t>TM</a:t>
                      </a:r>
                      <a:r>
                        <a:rPr lang="en-US" altLang="ko-KR" sz="1400" b="1" dirty="0" smtClean="0"/>
                        <a:t> Z3</a:t>
                      </a:r>
                      <a:endParaRPr lang="ko-KR" altLang="en-US" sz="1400" b="1" dirty="0"/>
                    </a:p>
                  </a:txBody>
                  <a:tcPr marT="45718" marB="45718" anchor="ctr">
                    <a:solidFill>
                      <a:schemeClr val="bg1">
                        <a:lumMod val="85000"/>
                      </a:schemeClr>
                    </a:solidFill>
                  </a:tcPr>
                </a:tc>
              </a:tr>
              <a:tr h="2147649">
                <a:tc>
                  <a:txBody>
                    <a:bodyPr/>
                    <a:lstStyle/>
                    <a:p>
                      <a:pPr algn="ctr" latinLnBrk="1"/>
                      <a:endParaRPr lang="ko-KR" altLang="en-US" sz="1400" dirty="0"/>
                    </a:p>
                  </a:txBody>
                  <a:tcPr marT="45718" marB="45718" anchor="ctr"/>
                </a:tc>
                <a:tc>
                  <a:txBody>
                    <a:bodyPr/>
                    <a:lstStyle/>
                    <a:p>
                      <a:pPr algn="ctr" latinLnBrk="1"/>
                      <a:endParaRPr lang="ko-KR" altLang="en-US" sz="1400" dirty="0"/>
                    </a:p>
                  </a:txBody>
                  <a:tcPr marT="45718" marB="45718" anchor="ctr"/>
                </a:tc>
                <a:tc>
                  <a:txBody>
                    <a:bodyPr/>
                    <a:lstStyle/>
                    <a:p>
                      <a:pPr algn="ctr" latinLnBrk="1"/>
                      <a:endParaRPr lang="ko-KR" altLang="en-US" sz="1400" dirty="0"/>
                    </a:p>
                  </a:txBody>
                  <a:tcPr marT="45718" marB="45718" anchor="ctr"/>
                </a:tc>
                <a:tc>
                  <a:txBody>
                    <a:bodyPr/>
                    <a:lstStyle/>
                    <a:p>
                      <a:pPr algn="ctr" latinLnBrk="1"/>
                      <a:endParaRPr lang="ko-KR" altLang="en-US" sz="1400" dirty="0"/>
                    </a:p>
                  </a:txBody>
                  <a:tcPr marT="45718" marB="45718" anchor="ctr"/>
                </a:tc>
                <a:tc>
                  <a:txBody>
                    <a:bodyPr/>
                    <a:lstStyle/>
                    <a:p>
                      <a:pPr algn="ctr" latinLnBrk="1"/>
                      <a:endParaRPr lang="ko-KR" altLang="en-US" sz="1400" dirty="0"/>
                    </a:p>
                  </a:txBody>
                  <a:tcPr marT="45718" marB="45718" anchor="ctr"/>
                </a:tc>
                <a:tc>
                  <a:txBody>
                    <a:bodyPr/>
                    <a:lstStyle/>
                    <a:p>
                      <a:pPr algn="ctr" latinLnBrk="1"/>
                      <a:endParaRPr lang="ko-KR" altLang="en-US" sz="1400" dirty="0"/>
                    </a:p>
                  </a:txBody>
                  <a:tcPr marT="45718" marB="45718" anchor="ctr"/>
                </a:tc>
              </a:tr>
              <a:tr h="471499">
                <a:tc>
                  <a:txBody>
                    <a:bodyPr/>
                    <a:lstStyle/>
                    <a:p>
                      <a:pPr algn="ctr" latinLnBrk="1"/>
                      <a:r>
                        <a:rPr lang="en-US" altLang="ko-KR" sz="1200" dirty="0" smtClean="0"/>
                        <a:t>Company</a:t>
                      </a:r>
                      <a:endParaRPr lang="ko-KR" altLang="en-US" sz="1200" dirty="0"/>
                    </a:p>
                  </a:txBody>
                  <a:tcPr marT="45718" marB="45718" anchor="ctr"/>
                </a:tc>
                <a:tc>
                  <a:txBody>
                    <a:bodyPr/>
                    <a:lstStyle/>
                    <a:p>
                      <a:pPr algn="ctr" latinLnBrk="1"/>
                      <a:r>
                        <a:rPr lang="en-US" altLang="ko-KR" sz="1200" dirty="0" smtClean="0"/>
                        <a:t>Apple</a:t>
                      </a:r>
                      <a:endParaRPr lang="ko-KR" altLang="en-US" sz="1200" dirty="0">
                        <a:latin typeface="맑은 고딕" pitchFamily="50" charset="-127"/>
                        <a:ea typeface="맑은 고딕" pitchFamily="50" charset="-127"/>
                      </a:endParaRPr>
                    </a:p>
                  </a:txBody>
                  <a:tcPr marT="45718" marB="45718" anchor="ctr"/>
                </a:tc>
                <a:tc>
                  <a:txBody>
                    <a:bodyPr/>
                    <a:lstStyle/>
                    <a:p>
                      <a:pPr algn="ctr" latinLnBrk="1"/>
                      <a:r>
                        <a:rPr lang="en-US" altLang="ko-KR" sz="1200" dirty="0" smtClean="0"/>
                        <a:t>Samsung</a:t>
                      </a:r>
                      <a:endParaRPr lang="ko-KR" altLang="en-US" sz="1200" dirty="0">
                        <a:latin typeface="맑은 고딕" pitchFamily="50" charset="-127"/>
                        <a:ea typeface="맑은 고딕" pitchFamily="50" charset="-127"/>
                      </a:endParaRPr>
                    </a:p>
                  </a:txBody>
                  <a:tcPr marT="45718" marB="45718" anchor="ctr"/>
                </a:tc>
                <a:tc>
                  <a:txBody>
                    <a:bodyPr/>
                    <a:lstStyle/>
                    <a:p>
                      <a:pPr algn="ctr" latinLnBrk="1"/>
                      <a:r>
                        <a:rPr lang="en-US" altLang="ko-KR" sz="1200" dirty="0" smtClean="0"/>
                        <a:t>Google - Motorola</a:t>
                      </a:r>
                      <a:endParaRPr lang="ko-KR" altLang="en-US" sz="1200" dirty="0">
                        <a:latin typeface="맑은 고딕" pitchFamily="50" charset="-127"/>
                        <a:ea typeface="맑은 고딕" pitchFamily="50" charset="-127"/>
                      </a:endParaRPr>
                    </a:p>
                  </a:txBody>
                  <a:tcPr marT="45718" marB="45718" anchor="ctr"/>
                </a:tc>
                <a:tc>
                  <a:txBody>
                    <a:bodyPr/>
                    <a:lstStyle/>
                    <a:p>
                      <a:pPr algn="ctr" latinLnBrk="1"/>
                      <a:r>
                        <a:rPr lang="en-US" altLang="ko-KR" sz="1200" dirty="0" smtClean="0"/>
                        <a:t>LG</a:t>
                      </a:r>
                      <a:endParaRPr lang="ko-KR" altLang="en-US" sz="1200" dirty="0">
                        <a:latin typeface="맑은 고딕" pitchFamily="50" charset="-127"/>
                        <a:ea typeface="맑은 고딕" pitchFamily="50" charset="-127"/>
                      </a:endParaRPr>
                    </a:p>
                  </a:txBody>
                  <a:tcPr marT="45718" marB="45718" anchor="ctr"/>
                </a:tc>
                <a:tc>
                  <a:txBody>
                    <a:bodyPr/>
                    <a:lstStyle/>
                    <a:p>
                      <a:pPr algn="ctr" latinLnBrk="1"/>
                      <a:r>
                        <a:rPr lang="en-US" altLang="ko-KR" sz="1200" dirty="0" smtClean="0"/>
                        <a:t>SONY</a:t>
                      </a:r>
                      <a:endParaRPr lang="ko-KR" altLang="en-US" sz="1200" dirty="0">
                        <a:latin typeface="맑은 고딕" pitchFamily="50" charset="-127"/>
                        <a:ea typeface="맑은 고딕" pitchFamily="50" charset="-127"/>
                      </a:endParaRPr>
                    </a:p>
                  </a:txBody>
                  <a:tcPr marT="45718" marB="45718" anchor="ctr"/>
                </a:tc>
              </a:tr>
              <a:tr h="498970">
                <a:tc>
                  <a:txBody>
                    <a:bodyPr/>
                    <a:lstStyle/>
                    <a:p>
                      <a:pPr algn="ctr" latinLnBrk="1"/>
                      <a:r>
                        <a:rPr lang="en-US" altLang="ko-KR" sz="1200" dirty="0" smtClean="0"/>
                        <a:t>Released</a:t>
                      </a:r>
                      <a:r>
                        <a:rPr lang="en-US" altLang="ko-KR" sz="1200" baseline="0" dirty="0" smtClean="0"/>
                        <a:t> date</a:t>
                      </a:r>
                      <a:endParaRPr lang="ko-KR" altLang="en-US" sz="1200" dirty="0"/>
                    </a:p>
                  </a:txBody>
                  <a:tcPr marT="45718" marB="45718" anchor="ctr"/>
                </a:tc>
                <a:tc>
                  <a:txBody>
                    <a:bodyPr/>
                    <a:lstStyle/>
                    <a:p>
                      <a:pPr algn="ctr" latinLnBrk="1"/>
                      <a:r>
                        <a:rPr lang="en-US" altLang="ko-KR" sz="1200" dirty="0" smtClean="0"/>
                        <a:t>2014.09.09 </a:t>
                      </a:r>
                      <a:endParaRPr lang="ko-KR" altLang="en-US" sz="1200" dirty="0">
                        <a:latin typeface="맑은 고딕" pitchFamily="50" charset="-127"/>
                        <a:ea typeface="맑은 고딕" pitchFamily="50" charset="-127"/>
                      </a:endParaRPr>
                    </a:p>
                  </a:txBody>
                  <a:tcPr marT="45718" marB="45718" anchor="ctr"/>
                </a:tc>
                <a:tc>
                  <a:txBody>
                    <a:bodyPr/>
                    <a:lstStyle/>
                    <a:p>
                      <a:pPr algn="ctr" latinLnBrk="1"/>
                      <a:r>
                        <a:rPr lang="en-US" altLang="ko-KR" sz="1200" dirty="0" smtClean="0"/>
                        <a:t>2015.04.10</a:t>
                      </a:r>
                      <a:endParaRPr lang="ko-KR" altLang="en-US" sz="1200" dirty="0">
                        <a:latin typeface="맑은 고딕" pitchFamily="50" charset="-127"/>
                        <a:ea typeface="맑은 고딕" pitchFamily="50" charset="-127"/>
                      </a:endParaRPr>
                    </a:p>
                  </a:txBody>
                  <a:tcPr marT="45718" marB="45718" anchor="ctr"/>
                </a:tc>
                <a:tc>
                  <a:txBody>
                    <a:bodyPr/>
                    <a:lstStyle/>
                    <a:p>
                      <a:pPr algn="ctr" latinLnBrk="1"/>
                      <a:r>
                        <a:rPr lang="en-US" altLang="ko-KR" sz="1200" dirty="0" smtClean="0"/>
                        <a:t>2014.10.29</a:t>
                      </a:r>
                      <a:endParaRPr lang="ko-KR" altLang="en-US" sz="1200" dirty="0">
                        <a:latin typeface="맑은 고딕" pitchFamily="50" charset="-127"/>
                        <a:ea typeface="맑은 고딕" pitchFamily="50" charset="-127"/>
                      </a:endParaRPr>
                    </a:p>
                  </a:txBody>
                  <a:tcPr marT="45718" marB="45718" anchor="ctr"/>
                </a:tc>
                <a:tc>
                  <a:txBody>
                    <a:bodyPr/>
                    <a:lstStyle/>
                    <a:p>
                      <a:pPr algn="ctr" latinLnBrk="1"/>
                      <a:r>
                        <a:rPr lang="en-US" altLang="ko-KR" sz="1200" dirty="0" smtClean="0"/>
                        <a:t>2015.04.29 (unveiled)</a:t>
                      </a:r>
                      <a:endParaRPr lang="ko-KR" altLang="en-US" sz="1200" dirty="0">
                        <a:latin typeface="맑은 고딕" pitchFamily="50" charset="-127"/>
                        <a:ea typeface="맑은 고딕" pitchFamily="50" charset="-127"/>
                      </a:endParaRPr>
                    </a:p>
                  </a:txBody>
                  <a:tcPr marT="45718" marB="45718"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smtClean="0"/>
                        <a:t>2014.09.04</a:t>
                      </a:r>
                      <a:endParaRPr lang="ko-KR" altLang="en-US" sz="1200" dirty="0" smtClean="0">
                        <a:latin typeface="맑은 고딕" pitchFamily="50" charset="-127"/>
                        <a:ea typeface="맑은 고딕" pitchFamily="50" charset="-127"/>
                      </a:endParaRPr>
                    </a:p>
                  </a:txBody>
                  <a:tcPr marT="45718" marB="45718" anchor="ctr"/>
                </a:tc>
              </a:tr>
              <a:tr h="365385">
                <a:tc>
                  <a:txBody>
                    <a:bodyPr/>
                    <a:lstStyle/>
                    <a:p>
                      <a:pPr algn="ctr" latinLnBrk="1"/>
                      <a:r>
                        <a:rPr lang="en-US" altLang="ko-KR" sz="1200" dirty="0" smtClean="0"/>
                        <a:t>OS</a:t>
                      </a:r>
                      <a:endParaRPr lang="ko-KR" altLang="en-US" sz="1200" dirty="0"/>
                    </a:p>
                  </a:txBody>
                  <a:tcPr marT="45718" marB="45718" anchor="ctr"/>
                </a:tc>
                <a:tc>
                  <a:txBody>
                    <a:bodyPr/>
                    <a:lstStyle/>
                    <a:p>
                      <a:pPr algn="ctr" latinLnBrk="1"/>
                      <a:r>
                        <a:rPr lang="en-US" altLang="ko-KR" sz="1200" dirty="0" smtClean="0"/>
                        <a:t>iOS 8.x</a:t>
                      </a:r>
                      <a:endParaRPr lang="ko-KR" altLang="en-US" sz="1200" dirty="0">
                        <a:latin typeface="맑은 고딕" pitchFamily="50" charset="-127"/>
                        <a:ea typeface="맑은 고딕" pitchFamily="50" charset="-127"/>
                      </a:endParaRPr>
                    </a:p>
                  </a:txBody>
                  <a:tcPr marT="45718" marB="45718" anchor="ctr"/>
                </a:tc>
                <a:tc>
                  <a:txBody>
                    <a:bodyPr/>
                    <a:lstStyle/>
                    <a:p>
                      <a:pPr algn="ctr" latinLnBrk="1"/>
                      <a:r>
                        <a:rPr lang="en-US" altLang="ko-KR" sz="1200" dirty="0" smtClean="0"/>
                        <a:t>Android 5.0.2</a:t>
                      </a:r>
                      <a:endParaRPr lang="ko-KR" altLang="en-US" sz="1200" dirty="0">
                        <a:latin typeface="맑은 고딕" pitchFamily="50" charset="-127"/>
                        <a:ea typeface="맑은 고딕" pitchFamily="50" charset="-127"/>
                      </a:endParaRPr>
                    </a:p>
                  </a:txBody>
                  <a:tcPr marT="45718" marB="45718" anchor="ctr"/>
                </a:tc>
                <a:tc>
                  <a:txBody>
                    <a:bodyPr/>
                    <a:lstStyle/>
                    <a:p>
                      <a:pPr algn="ctr" latinLnBrk="1"/>
                      <a:r>
                        <a:rPr lang="en-US" altLang="ko-KR" sz="1200" dirty="0" smtClean="0"/>
                        <a:t>Android 5.0</a:t>
                      </a:r>
                      <a:endParaRPr lang="ko-KR" altLang="en-US" sz="1200" dirty="0">
                        <a:latin typeface="맑은 고딕" pitchFamily="50" charset="-127"/>
                        <a:ea typeface="맑은 고딕" pitchFamily="50" charset="-127"/>
                      </a:endParaRPr>
                    </a:p>
                  </a:txBody>
                  <a:tcPr marT="45718" marB="45718"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smtClean="0"/>
                        <a:t>Android 5.1</a:t>
                      </a:r>
                      <a:endParaRPr lang="ko-KR" altLang="en-US" sz="1200" dirty="0" smtClean="0">
                        <a:latin typeface="맑은 고딕" pitchFamily="50" charset="-127"/>
                        <a:ea typeface="맑은 고딕" pitchFamily="50" charset="-127"/>
                      </a:endParaRPr>
                    </a:p>
                  </a:txBody>
                  <a:tcPr marT="45718" marB="45718" anchor="ctr"/>
                </a:tc>
                <a:tc>
                  <a:txBody>
                    <a:bodyPr/>
                    <a:lstStyle/>
                    <a:p>
                      <a:pPr algn="ctr" latinLnBrk="1"/>
                      <a:r>
                        <a:rPr lang="en-US" altLang="ko-KR" sz="1200" dirty="0" smtClean="0"/>
                        <a:t>Android 5.0.2</a:t>
                      </a:r>
                      <a:endParaRPr lang="ko-KR" altLang="en-US" sz="1200" dirty="0">
                        <a:latin typeface="맑은 고딕" pitchFamily="50" charset="-127"/>
                        <a:ea typeface="맑은 고딕" pitchFamily="50" charset="-127"/>
                      </a:endParaRPr>
                    </a:p>
                  </a:txBody>
                  <a:tcPr marT="45718" marB="45718" anchor="ctr"/>
                </a:tc>
              </a:tr>
              <a:tr h="1297329">
                <a:tc>
                  <a:txBody>
                    <a:bodyPr/>
                    <a:lstStyle/>
                    <a:p>
                      <a:pPr algn="ctr" latinLnBrk="1"/>
                      <a:r>
                        <a:rPr lang="en-US" altLang="ko-KR" sz="1200" dirty="0" smtClean="0"/>
                        <a:t>Key Features</a:t>
                      </a:r>
                      <a:endParaRPr lang="ko-KR" altLang="en-US" sz="1200" dirty="0"/>
                    </a:p>
                  </a:txBody>
                  <a:tcPr marT="45718" marB="45718" anchor="ctr"/>
                </a:tc>
                <a:tc>
                  <a:txBody>
                    <a:bodyPr/>
                    <a:lstStyle/>
                    <a:p>
                      <a:pPr algn="ctr" latinLnBrk="1"/>
                      <a:r>
                        <a:rPr lang="en-US" altLang="ko-KR" sz="1200" dirty="0" err="1" smtClean="0"/>
                        <a:t>VoLTE</a:t>
                      </a:r>
                      <a:r>
                        <a:rPr lang="en-US" altLang="ko-KR" sz="1200" baseline="0" dirty="0" smtClean="0"/>
                        <a:t> and </a:t>
                      </a:r>
                      <a:r>
                        <a:rPr lang="en-US" altLang="ko-KR" sz="1200" baseline="0" dirty="0" err="1" smtClean="0"/>
                        <a:t>WiFi</a:t>
                      </a:r>
                      <a:r>
                        <a:rPr lang="en-US" altLang="ko-KR" sz="1200" baseline="0" dirty="0" smtClean="0"/>
                        <a:t> calling</a:t>
                      </a:r>
                      <a:br>
                        <a:rPr lang="en-US" altLang="ko-KR" sz="1200" baseline="0" dirty="0" smtClean="0"/>
                      </a:br>
                      <a:r>
                        <a:rPr lang="en-US" altLang="ko-KR" sz="1200" baseline="0" dirty="0" smtClean="0"/>
                        <a:t>Apple Pay</a:t>
                      </a:r>
                      <a:br>
                        <a:rPr lang="en-US" altLang="ko-KR" sz="1200" baseline="0" dirty="0" smtClean="0"/>
                      </a:br>
                      <a:r>
                        <a:rPr lang="en-US" altLang="ko-KR" sz="1200" baseline="0" dirty="0" smtClean="0"/>
                        <a:t>More sensors (barometer into the mix)</a:t>
                      </a:r>
                      <a:endParaRPr lang="ko-KR" altLang="en-US" sz="1200" dirty="0">
                        <a:latin typeface="맑은 고딕" pitchFamily="50" charset="-127"/>
                        <a:ea typeface="맑은 고딕" pitchFamily="50" charset="-127"/>
                      </a:endParaRPr>
                    </a:p>
                  </a:txBody>
                  <a:tcPr marT="45718" marB="45718" anchor="ctr"/>
                </a:tc>
                <a:tc>
                  <a:txBody>
                    <a:bodyPr/>
                    <a:lstStyle/>
                    <a:p>
                      <a:pPr algn="ctr" latinLnBrk="1"/>
                      <a:r>
                        <a:rPr lang="en-US" altLang="ko-KR" sz="1200" dirty="0" smtClean="0"/>
                        <a:t>Knox</a:t>
                      </a:r>
                      <a:r>
                        <a:rPr lang="en-US" altLang="ko-KR" sz="1200" baseline="0" dirty="0" smtClean="0"/>
                        <a:t> security</a:t>
                      </a:r>
                      <a:endParaRPr lang="en-US" altLang="ko-KR" sz="1200" dirty="0" smtClean="0"/>
                    </a:p>
                    <a:p>
                      <a:pPr algn="ctr" latinLnBrk="1"/>
                      <a:r>
                        <a:rPr lang="en-US" altLang="ko-KR" sz="1200" dirty="0" smtClean="0"/>
                        <a:t>Wireless Charging</a:t>
                      </a:r>
                    </a:p>
                    <a:p>
                      <a:pPr algn="ctr" latinLnBrk="1"/>
                      <a:r>
                        <a:rPr lang="en-US" altLang="ko-KR" sz="1200" dirty="0" smtClean="0"/>
                        <a:t>Samsung Pay</a:t>
                      </a:r>
                    </a:p>
                    <a:p>
                      <a:pPr algn="ctr" latinLnBrk="1"/>
                      <a:endParaRPr lang="ko-KR" altLang="en-US" sz="1200" dirty="0">
                        <a:latin typeface="맑은 고딕" pitchFamily="50" charset="-127"/>
                        <a:ea typeface="맑은 고딕" pitchFamily="50" charset="-127"/>
                      </a:endParaRPr>
                    </a:p>
                  </a:txBody>
                  <a:tcPr marT="45718" marB="45718" anchor="ctr"/>
                </a:tc>
                <a:tc>
                  <a:txBody>
                    <a:bodyPr/>
                    <a:lstStyle/>
                    <a:p>
                      <a:pPr algn="ctr" latinLnBrk="1"/>
                      <a:r>
                        <a:rPr lang="en-US" altLang="ko-KR" sz="1200" dirty="0" smtClean="0">
                          <a:latin typeface="+mn-lt"/>
                          <a:ea typeface="+mn-ea"/>
                        </a:rPr>
                        <a:t>Turbo Charging/ Wireless Charging</a:t>
                      </a:r>
                    </a:p>
                    <a:p>
                      <a:pPr algn="ctr" latinLnBrk="1"/>
                      <a:r>
                        <a:rPr lang="en-US" altLang="ko-KR" sz="1200" dirty="0" smtClean="0">
                          <a:latin typeface="+mn-lt"/>
                          <a:ea typeface="+mn-ea"/>
                        </a:rPr>
                        <a:t>Qualcomm Snapdragon</a:t>
                      </a:r>
                      <a:r>
                        <a:rPr lang="en-US" altLang="ko-KR" sz="1200" baseline="0" dirty="0" smtClean="0">
                          <a:latin typeface="+mn-lt"/>
                          <a:ea typeface="+mn-ea"/>
                        </a:rPr>
                        <a:t> 805 quad core CPU</a:t>
                      </a:r>
                      <a:endParaRPr lang="ko-KR" altLang="en-US" sz="1200" dirty="0">
                        <a:latin typeface="맑은 고딕" pitchFamily="50" charset="-127"/>
                        <a:ea typeface="맑은 고딕" pitchFamily="50" charset="-127"/>
                      </a:endParaRPr>
                    </a:p>
                  </a:txBody>
                  <a:tcPr marT="45718" marB="45718" anchor="ctr"/>
                </a:tc>
                <a:tc>
                  <a:txBody>
                    <a:bodyPr/>
                    <a:lstStyle/>
                    <a:p>
                      <a:pPr algn="ctr" latinLnBrk="1"/>
                      <a:r>
                        <a:rPr lang="en-US" altLang="ko-KR" sz="1200" dirty="0" smtClean="0"/>
                        <a:t>6-core Snapdragon 808</a:t>
                      </a:r>
                    </a:p>
                    <a:p>
                      <a:pPr algn="ctr" latinLnBrk="1"/>
                      <a:r>
                        <a:rPr lang="en-US" altLang="ko-KR" sz="1200" dirty="0" smtClean="0"/>
                        <a:t>Camera enhancement</a:t>
                      </a:r>
                    </a:p>
                    <a:p>
                      <a:pPr algn="ctr" latinLnBrk="1"/>
                      <a:r>
                        <a:rPr lang="en-US" altLang="ko-KR" sz="1200" dirty="0" smtClean="0">
                          <a:latin typeface="맑은 고딕" pitchFamily="50" charset="-127"/>
                          <a:ea typeface="맑은 고딕" pitchFamily="50" charset="-127"/>
                        </a:rPr>
                        <a:t>IPS</a:t>
                      </a:r>
                      <a:r>
                        <a:rPr lang="en-US" altLang="ko-KR" sz="1200" baseline="0" dirty="0" smtClean="0">
                          <a:latin typeface="맑은 고딕" pitchFamily="50" charset="-127"/>
                          <a:ea typeface="맑은 고딕" pitchFamily="50" charset="-127"/>
                        </a:rPr>
                        <a:t> quantum display</a:t>
                      </a:r>
                      <a:endParaRPr lang="ko-KR" altLang="en-US" sz="1200" dirty="0">
                        <a:latin typeface="맑은 고딕" pitchFamily="50" charset="-127"/>
                        <a:ea typeface="맑은 고딕" pitchFamily="50" charset="-127"/>
                      </a:endParaRPr>
                    </a:p>
                  </a:txBody>
                  <a:tcPr marT="45718" marB="45718" anchor="ctr"/>
                </a:tc>
                <a:tc>
                  <a:txBody>
                    <a:bodyPr/>
                    <a:lstStyle/>
                    <a:p>
                      <a:pPr algn="ctr" latinLnBrk="1"/>
                      <a:r>
                        <a:rPr lang="en-US" altLang="ko-KR" sz="1200" dirty="0" smtClean="0"/>
                        <a:t>Remote game play with PS4</a:t>
                      </a:r>
                      <a:endParaRPr lang="en-US" altLang="ko-KR" sz="1200" dirty="0">
                        <a:latin typeface="맑은 고딕" pitchFamily="50" charset="-127"/>
                        <a:ea typeface="맑은 고딕" pitchFamily="50" charset="-127"/>
                      </a:endParaRPr>
                    </a:p>
                    <a:p>
                      <a:pPr algn="ctr" latinLnBrk="1"/>
                      <a:r>
                        <a:rPr lang="en-US" altLang="ko-KR" sz="1200" dirty="0" smtClean="0">
                          <a:latin typeface="맑은 고딕" pitchFamily="50" charset="-127"/>
                          <a:ea typeface="맑은 고딕" pitchFamily="50" charset="-127"/>
                        </a:rPr>
                        <a:t>Water</a:t>
                      </a:r>
                      <a:r>
                        <a:rPr lang="en-US" altLang="ko-KR" sz="1200" baseline="0" dirty="0" smtClean="0">
                          <a:latin typeface="맑은 고딕" pitchFamily="50" charset="-127"/>
                          <a:ea typeface="맑은 고딕" pitchFamily="50" charset="-127"/>
                        </a:rPr>
                        <a:t>proof and dust resistant</a:t>
                      </a:r>
                      <a:endParaRPr lang="en-US" altLang="ko-KR" sz="1200" dirty="0" smtClean="0"/>
                    </a:p>
                  </a:txBody>
                  <a:tcPr marT="45718" marB="45718" anchor="ctr"/>
                </a:tc>
              </a:tr>
            </a:tbl>
          </a:graphicData>
        </a:graphic>
      </p:graphicFrame>
      <p:sp>
        <p:nvSpPr>
          <p:cNvPr id="25654" name="슬라이드 번호 개체 틀 3"/>
          <p:cNvSpPr>
            <a:spLocks noGrp="1"/>
          </p:cNvSpPr>
          <p:nvPr>
            <p:ph type="sldNum" sz="quarter" idx="10"/>
          </p:nvPr>
        </p:nvSpPr>
        <p:spPr>
          <a:noFill/>
        </p:spPr>
        <p:txBody>
          <a:bodyPr/>
          <a:lstStyle/>
          <a:p>
            <a:fld id="{CCBC1FD5-4274-41EC-AFA5-B7A4C4C5532E}" type="slidenum">
              <a:rPr lang="en-US" altLang="ko-KR" smtClean="0"/>
              <a:pPr/>
              <a:t>7</a:t>
            </a:fld>
            <a:r>
              <a:rPr lang="en-US" altLang="ko-KR" smtClean="0"/>
              <a:t> / 32</a:t>
            </a:r>
            <a:endParaRPr lang="en-US" altLang="ko-KR" dirty="0" smtClean="0"/>
          </a:p>
        </p:txBody>
      </p:sp>
      <p:pic>
        <p:nvPicPr>
          <p:cNvPr id="11571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1835791"/>
            <a:ext cx="902059" cy="1663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2176" y="1663007"/>
            <a:ext cx="957593" cy="1910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832" y="1599066"/>
            <a:ext cx="1008112" cy="1990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5648" y="1599067"/>
            <a:ext cx="1027722" cy="197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84168" y="1599068"/>
            <a:ext cx="991915" cy="190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제목 1"/>
          <p:cNvSpPr>
            <a:spLocks noGrp="1"/>
          </p:cNvSpPr>
          <p:nvPr>
            <p:ph type="title"/>
          </p:nvPr>
        </p:nvSpPr>
        <p:spPr/>
        <p:txBody>
          <a:bodyPr/>
          <a:lstStyle/>
          <a:p>
            <a:r>
              <a:rPr lang="en-US" altLang="ko-KR" smtClean="0">
                <a:ea typeface="굴림" pitchFamily="50" charset="-127"/>
              </a:rPr>
              <a:t>World - Smart Phone Battle Ground</a:t>
            </a:r>
            <a:endParaRPr lang="ko-KR" altLang="en-US" smtClean="0">
              <a:ea typeface="굴림" pitchFamily="50" charset="-127"/>
            </a:endParaRPr>
          </a:p>
        </p:txBody>
      </p:sp>
      <p:graphicFrame>
        <p:nvGraphicFramePr>
          <p:cNvPr id="5" name="내용 개체 틀 4"/>
          <p:cNvGraphicFramePr>
            <a:graphicFrameLocks noGrp="1"/>
          </p:cNvGraphicFramePr>
          <p:nvPr>
            <p:ph idx="1"/>
            <p:extLst>
              <p:ext uri="{D42A27DB-BD31-4B8C-83A1-F6EECF244321}">
                <p14:modId xmlns:p14="http://schemas.microsoft.com/office/powerpoint/2010/main" val="1380436213"/>
              </p:ext>
            </p:extLst>
          </p:nvPr>
        </p:nvGraphicFramePr>
        <p:xfrm>
          <a:off x="179388" y="1006475"/>
          <a:ext cx="8785225" cy="5206358"/>
        </p:xfrm>
        <a:graphic>
          <a:graphicData uri="http://schemas.openxmlformats.org/drawingml/2006/table">
            <a:tbl>
              <a:tblPr>
                <a:tableStyleId>{5940675A-B579-460E-94D1-54222C63F5DA}</a:tableStyleId>
              </a:tblPr>
              <a:tblGrid>
                <a:gridCol w="1008236"/>
                <a:gridCol w="1512714"/>
                <a:gridCol w="1582737"/>
                <a:gridCol w="1584325"/>
                <a:gridCol w="1584325"/>
                <a:gridCol w="1512888"/>
              </a:tblGrid>
              <a:tr h="671513">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dirty="0" smtClean="0">
                          <a:ln>
                            <a:noFill/>
                          </a:ln>
                          <a:effectLst/>
                          <a:latin typeface="+mn-lt"/>
                        </a:rPr>
                        <a:t>Product</a:t>
                      </a:r>
                      <a:endParaRPr kumimoji="0" lang="ko-KR" altLang="en-US" sz="1400" b="1"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solidFill>
                      <a:schemeClr val="bg1">
                        <a:lumMod val="85000"/>
                      </a:schemeClr>
                    </a:solidFill>
                  </a:tcPr>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dirty="0" smtClean="0">
                          <a:ln>
                            <a:noFill/>
                          </a:ln>
                          <a:effectLst/>
                          <a:latin typeface="+mn-lt"/>
                        </a:rPr>
                        <a:t>iPhone</a:t>
                      </a:r>
                      <a:r>
                        <a:rPr kumimoji="0" lang="ko-KR" altLang="en-US" sz="1400" u="none" strike="noStrike" cap="none" normalizeH="0" baseline="0" dirty="0" smtClean="0">
                          <a:ln>
                            <a:noFill/>
                          </a:ln>
                          <a:effectLst/>
                          <a:latin typeface="+mn-lt"/>
                        </a:rPr>
                        <a:t> </a:t>
                      </a:r>
                      <a:r>
                        <a:rPr kumimoji="0" lang="en-US" altLang="ko-KR" sz="1400" u="none" strike="noStrike" cap="none" normalizeH="0" baseline="0" dirty="0" smtClean="0">
                          <a:ln>
                            <a:noFill/>
                          </a:ln>
                          <a:effectLst/>
                          <a:latin typeface="+mn-lt"/>
                        </a:rPr>
                        <a:t>4</a:t>
                      </a:r>
                      <a:endParaRPr kumimoji="0" lang="ko-KR" altLang="en-US" sz="1400" b="1"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solidFill>
                      <a:schemeClr val="bg1">
                        <a:lumMod val="85000"/>
                      </a:schemeClr>
                    </a:solidFill>
                  </a:tcPr>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dirty="0" smtClean="0">
                          <a:ln>
                            <a:noFill/>
                          </a:ln>
                          <a:effectLst/>
                          <a:latin typeface="+mn-lt"/>
                        </a:rPr>
                        <a:t>Galaxy</a:t>
                      </a:r>
                      <a:r>
                        <a:rPr kumimoji="0" lang="ko-KR" altLang="en-US" sz="1400" u="none" strike="noStrike" cap="none" normalizeH="0" baseline="0" dirty="0" smtClean="0">
                          <a:ln>
                            <a:noFill/>
                          </a:ln>
                          <a:effectLst/>
                          <a:latin typeface="+mn-lt"/>
                        </a:rPr>
                        <a:t> </a:t>
                      </a:r>
                      <a:r>
                        <a:rPr kumimoji="0" lang="en-US" altLang="ko-KR" sz="1400" u="none" strike="noStrike" cap="none" normalizeH="0" baseline="0" dirty="0" smtClean="0">
                          <a:ln>
                            <a:noFill/>
                          </a:ln>
                          <a:effectLst/>
                          <a:latin typeface="+mn-lt"/>
                        </a:rPr>
                        <a:t>S</a:t>
                      </a:r>
                      <a:endParaRPr kumimoji="0" lang="ko-KR" altLang="en-US" sz="1400" b="1"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solidFill>
                      <a:schemeClr val="bg1">
                        <a:lumMod val="85000"/>
                      </a:schemeClr>
                    </a:solidFill>
                  </a:tcPr>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dirty="0" smtClean="0">
                          <a:ln>
                            <a:noFill/>
                          </a:ln>
                          <a:effectLst/>
                          <a:latin typeface="+mn-lt"/>
                        </a:rPr>
                        <a:t>Nokia</a:t>
                      </a:r>
                      <a:r>
                        <a:rPr kumimoji="0" lang="ko-KR" altLang="en-US" sz="1400" u="none" strike="noStrike" cap="none" normalizeH="0" baseline="0" dirty="0" smtClean="0">
                          <a:ln>
                            <a:noFill/>
                          </a:ln>
                          <a:effectLst/>
                          <a:latin typeface="+mn-lt"/>
                        </a:rPr>
                        <a:t> </a:t>
                      </a:r>
                      <a:r>
                        <a:rPr kumimoji="0" lang="en-US" altLang="ko-KR" sz="1400" u="none" strike="noStrike" cap="none" normalizeH="0" baseline="0" dirty="0" smtClean="0">
                          <a:ln>
                            <a:noFill/>
                          </a:ln>
                          <a:effectLst/>
                          <a:latin typeface="+mn-lt"/>
                        </a:rPr>
                        <a:t>N8</a:t>
                      </a:r>
                      <a:endParaRPr kumimoji="0" lang="ko-KR" altLang="en-US" sz="1400" b="1"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solidFill>
                      <a:schemeClr val="bg1">
                        <a:lumMod val="85000"/>
                      </a:schemeClr>
                    </a:solidFill>
                  </a:tcPr>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dirty="0" smtClean="0">
                          <a:ln>
                            <a:noFill/>
                          </a:ln>
                          <a:effectLst/>
                          <a:latin typeface="+mn-lt"/>
                        </a:rPr>
                        <a:t>Blackberry</a:t>
                      </a:r>
                    </a:p>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dirty="0" smtClean="0">
                          <a:ln>
                            <a:noFill/>
                          </a:ln>
                          <a:effectLst/>
                          <a:latin typeface="+mn-lt"/>
                        </a:rPr>
                        <a:t>Torch 9800</a:t>
                      </a:r>
                      <a:endParaRPr kumimoji="0" lang="ko-KR" altLang="en-US" sz="1400" b="1"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solidFill>
                      <a:schemeClr val="bg1">
                        <a:lumMod val="85000"/>
                      </a:schemeClr>
                    </a:solidFill>
                  </a:tcPr>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dirty="0" smtClean="0">
                          <a:ln>
                            <a:noFill/>
                          </a:ln>
                          <a:effectLst/>
                          <a:latin typeface="+mn-lt"/>
                        </a:rPr>
                        <a:t>HTC HD2</a:t>
                      </a:r>
                      <a:endParaRPr kumimoji="0" lang="ko-KR" altLang="en-US" sz="1400" b="1"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solidFill>
                      <a:schemeClr val="bg1">
                        <a:lumMod val="85000"/>
                      </a:schemeClr>
                    </a:solidFill>
                  </a:tcPr>
                </a:tc>
              </a:tr>
              <a:tr h="1968500">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ko-KR" altLang="en-US" sz="1400" b="0" i="0" u="none" strike="noStrike" cap="none" normalizeH="0" baseline="0" smtClean="0">
                        <a:ln>
                          <a:noFill/>
                        </a:ln>
                        <a:solidFill>
                          <a:srgbClr val="000000"/>
                        </a:solidFill>
                        <a:effectLst/>
                        <a:latin typeface="+mn-lt"/>
                        <a:ea typeface="굴림" pitchFamily="50" charset="-127"/>
                      </a:endParaRPr>
                    </a:p>
                  </a:txBody>
                  <a:tcPr marT="45718" marB="45718" anchor="ctr" horzOverflow="overflow"/>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ko-KR" altLang="en-US" sz="1400" b="0"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ko-KR" altLang="en-US" sz="1400" b="0"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ko-KR" altLang="en-US" sz="1400" b="0"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ko-KR" altLang="en-US" sz="1400" b="0"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ko-KR" altLang="en-US" sz="1400" b="0" i="0" u="none" strike="noStrike" cap="none" normalizeH="0" baseline="0" smtClean="0">
                        <a:ln>
                          <a:noFill/>
                        </a:ln>
                        <a:solidFill>
                          <a:srgbClr val="000000"/>
                        </a:solidFill>
                        <a:effectLst/>
                        <a:latin typeface="+mn-lt"/>
                        <a:ea typeface="굴림" pitchFamily="50" charset="-127"/>
                      </a:endParaRPr>
                    </a:p>
                  </a:txBody>
                  <a:tcPr marT="45718" marB="45718" anchor="ctr" horzOverflow="overflow"/>
                </a:tc>
              </a:tr>
              <a:tr h="431800">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b="1" i="0" u="none" strike="noStrike" cap="none" normalizeH="0" baseline="0" dirty="0" smtClean="0">
                          <a:ln>
                            <a:noFill/>
                          </a:ln>
                          <a:solidFill>
                            <a:schemeClr val="tx1"/>
                          </a:solidFill>
                          <a:effectLst/>
                          <a:latin typeface="+mn-lt"/>
                          <a:ea typeface="+mn-ea"/>
                        </a:rPr>
                        <a:t>Company</a:t>
                      </a:r>
                      <a:endParaRPr kumimoji="0" lang="ko-KR" altLang="en-US" sz="1400" b="0"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dirty="0" smtClean="0">
                          <a:ln>
                            <a:noFill/>
                          </a:ln>
                          <a:effectLst/>
                          <a:latin typeface="+mn-lt"/>
                        </a:rPr>
                        <a:t>Apple</a:t>
                      </a:r>
                      <a:endParaRPr kumimoji="0" lang="ko-KR" altLang="en-US" sz="1400" b="0"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dirty="0" smtClean="0">
                          <a:ln>
                            <a:noFill/>
                          </a:ln>
                          <a:effectLst/>
                          <a:latin typeface="+mn-lt"/>
                        </a:rPr>
                        <a:t>Samsung</a:t>
                      </a:r>
                      <a:endParaRPr kumimoji="0" lang="ko-KR" altLang="en-US" sz="1400" b="0"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dirty="0" smtClean="0">
                          <a:ln>
                            <a:noFill/>
                          </a:ln>
                          <a:effectLst/>
                          <a:latin typeface="+mn-lt"/>
                        </a:rPr>
                        <a:t>Nokia</a:t>
                      </a:r>
                      <a:endParaRPr kumimoji="0" lang="ko-KR" altLang="en-US" sz="1400" b="0"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dirty="0" smtClean="0">
                          <a:ln>
                            <a:noFill/>
                          </a:ln>
                          <a:effectLst/>
                          <a:latin typeface="+mn-lt"/>
                        </a:rPr>
                        <a:t>RIM</a:t>
                      </a:r>
                      <a:endParaRPr kumimoji="0" lang="ko-KR" altLang="en-US" sz="1400" b="0"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smtClean="0">
                          <a:ln>
                            <a:noFill/>
                          </a:ln>
                          <a:effectLst/>
                          <a:latin typeface="+mn-lt"/>
                        </a:rPr>
                        <a:t>HTC</a:t>
                      </a:r>
                      <a:endParaRPr kumimoji="0" lang="ko-KR" altLang="en-US" sz="1400" b="0" i="0" u="none" strike="noStrike" cap="none" normalizeH="0" baseline="0" smtClean="0">
                        <a:ln>
                          <a:noFill/>
                        </a:ln>
                        <a:solidFill>
                          <a:srgbClr val="000000"/>
                        </a:solidFill>
                        <a:effectLst/>
                        <a:latin typeface="+mn-lt"/>
                        <a:ea typeface="굴림" pitchFamily="50" charset="-127"/>
                      </a:endParaRPr>
                    </a:p>
                  </a:txBody>
                  <a:tcPr marT="45718" marB="45718" anchor="ctr" horzOverflow="overflow"/>
                </a:tc>
              </a:tr>
              <a:tr h="431800">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dirty="0" smtClean="0">
                          <a:ln>
                            <a:noFill/>
                          </a:ln>
                          <a:effectLst/>
                          <a:latin typeface="+mn-lt"/>
                        </a:rPr>
                        <a:t>Released Date</a:t>
                      </a:r>
                      <a:endParaRPr kumimoji="0" lang="ko-KR" altLang="en-US" sz="1400" b="0"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smtClean="0">
                          <a:ln>
                            <a:noFill/>
                          </a:ln>
                          <a:effectLst/>
                          <a:latin typeface="+mn-lt"/>
                        </a:rPr>
                        <a:t>2010.06.</a:t>
                      </a:r>
                      <a:endParaRPr kumimoji="0" lang="ko-KR" altLang="en-US" sz="1400" b="0" i="0" u="none" strike="noStrike" cap="none" normalizeH="0" baseline="0" smtClean="0">
                        <a:ln>
                          <a:noFill/>
                        </a:ln>
                        <a:solidFill>
                          <a:srgbClr val="000000"/>
                        </a:solidFill>
                        <a:effectLst/>
                        <a:latin typeface="+mn-lt"/>
                        <a:ea typeface="굴림" pitchFamily="50" charset="-127"/>
                      </a:endParaRPr>
                    </a:p>
                  </a:txBody>
                  <a:tcPr marT="45718" marB="45718" anchor="ctr" horzOverflow="overflow"/>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smtClean="0">
                          <a:ln>
                            <a:noFill/>
                          </a:ln>
                          <a:effectLst/>
                          <a:latin typeface="+mn-lt"/>
                        </a:rPr>
                        <a:t>2010.06.</a:t>
                      </a:r>
                      <a:endParaRPr kumimoji="0" lang="ko-KR" altLang="en-US" sz="1400" b="0" i="0" u="none" strike="noStrike" cap="none" normalizeH="0" baseline="0" smtClean="0">
                        <a:ln>
                          <a:noFill/>
                        </a:ln>
                        <a:solidFill>
                          <a:srgbClr val="000000"/>
                        </a:solidFill>
                        <a:effectLst/>
                        <a:latin typeface="+mn-lt"/>
                        <a:ea typeface="굴림" pitchFamily="50" charset="-127"/>
                      </a:endParaRPr>
                    </a:p>
                  </a:txBody>
                  <a:tcPr marT="45718" marB="45718" anchor="ctr" horzOverflow="overflow"/>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dirty="0" smtClean="0">
                          <a:ln>
                            <a:noFill/>
                          </a:ln>
                          <a:effectLst/>
                          <a:latin typeface="+mn-lt"/>
                        </a:rPr>
                        <a:t>2010.04.</a:t>
                      </a:r>
                      <a:endParaRPr kumimoji="0" lang="ko-KR" altLang="en-US" sz="1400" b="0"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dirty="0" smtClean="0">
                          <a:ln>
                            <a:noFill/>
                          </a:ln>
                          <a:effectLst/>
                          <a:latin typeface="+mn-lt"/>
                        </a:rPr>
                        <a:t>2010.08.</a:t>
                      </a:r>
                      <a:endParaRPr kumimoji="0" lang="ko-KR" altLang="en-US" sz="1400" b="0"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smtClean="0">
                          <a:ln>
                            <a:noFill/>
                          </a:ln>
                          <a:effectLst/>
                          <a:latin typeface="+mn-lt"/>
                        </a:rPr>
                        <a:t>2009.10</a:t>
                      </a:r>
                      <a:endParaRPr kumimoji="0" lang="ko-KR" altLang="en-US" sz="1400" b="0" i="0" u="none" strike="noStrike" cap="none" normalizeH="0" baseline="0" smtClean="0">
                        <a:ln>
                          <a:noFill/>
                        </a:ln>
                        <a:solidFill>
                          <a:srgbClr val="000000"/>
                        </a:solidFill>
                        <a:effectLst/>
                        <a:latin typeface="+mn-lt"/>
                        <a:ea typeface="굴림" pitchFamily="50" charset="-127"/>
                      </a:endParaRPr>
                    </a:p>
                  </a:txBody>
                  <a:tcPr marT="45718" marB="45718" anchor="ctr" horzOverflow="overflow"/>
                </a:tc>
              </a:tr>
              <a:tr h="671513">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smtClean="0">
                          <a:ln>
                            <a:noFill/>
                          </a:ln>
                          <a:effectLst/>
                          <a:latin typeface="+mn-lt"/>
                        </a:rPr>
                        <a:t>OS</a:t>
                      </a:r>
                      <a:endParaRPr kumimoji="0" lang="ko-KR" altLang="en-US" sz="1400" b="0" i="0" u="none" strike="noStrike" cap="none" normalizeH="0" baseline="0" smtClean="0">
                        <a:ln>
                          <a:noFill/>
                        </a:ln>
                        <a:solidFill>
                          <a:srgbClr val="000000"/>
                        </a:solidFill>
                        <a:effectLst/>
                        <a:latin typeface="+mn-lt"/>
                        <a:ea typeface="굴림" pitchFamily="50" charset="-127"/>
                      </a:endParaRPr>
                    </a:p>
                  </a:txBody>
                  <a:tcPr marT="45718" marB="45718" anchor="ctr" horzOverflow="overflow"/>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smtClean="0">
                          <a:ln>
                            <a:noFill/>
                          </a:ln>
                          <a:effectLst/>
                          <a:latin typeface="+mn-lt"/>
                        </a:rPr>
                        <a:t>iOS 4</a:t>
                      </a:r>
                      <a:endParaRPr kumimoji="0" lang="ko-KR" altLang="en-US" sz="1400" b="0" i="0" u="none" strike="noStrike" cap="none" normalizeH="0" baseline="0" smtClean="0">
                        <a:ln>
                          <a:noFill/>
                        </a:ln>
                        <a:solidFill>
                          <a:srgbClr val="000000"/>
                        </a:solidFill>
                        <a:effectLst/>
                        <a:latin typeface="+mn-lt"/>
                        <a:ea typeface="굴림" pitchFamily="50" charset="-127"/>
                      </a:endParaRPr>
                    </a:p>
                  </a:txBody>
                  <a:tcPr marT="45718" marB="45718" anchor="ctr" horzOverflow="overflow"/>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dirty="0" smtClean="0">
                          <a:ln>
                            <a:noFill/>
                          </a:ln>
                          <a:effectLst/>
                          <a:latin typeface="+mn-lt"/>
                        </a:rPr>
                        <a:t>Android</a:t>
                      </a:r>
                      <a:r>
                        <a:rPr kumimoji="0" lang="ko-KR" altLang="en-US" sz="1400" u="none" strike="noStrike" cap="none" normalizeH="0" baseline="0" dirty="0" smtClean="0">
                          <a:ln>
                            <a:noFill/>
                          </a:ln>
                          <a:effectLst/>
                          <a:latin typeface="+mn-lt"/>
                        </a:rPr>
                        <a:t> </a:t>
                      </a:r>
                      <a:r>
                        <a:rPr kumimoji="0" lang="en-US" altLang="ko-KR" sz="1400" u="none" strike="noStrike" cap="none" normalizeH="0" baseline="0" dirty="0" smtClean="0">
                          <a:ln>
                            <a:noFill/>
                          </a:ln>
                          <a:effectLst/>
                          <a:latin typeface="+mn-lt"/>
                        </a:rPr>
                        <a:t>2.1</a:t>
                      </a:r>
                      <a:endParaRPr kumimoji="0" lang="ko-KR" altLang="en-US" sz="1400" b="0"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dirty="0" smtClean="0">
                          <a:ln>
                            <a:noFill/>
                          </a:ln>
                          <a:effectLst/>
                          <a:latin typeface="+mn-lt"/>
                        </a:rPr>
                        <a:t>Symbian</a:t>
                      </a:r>
                      <a:r>
                        <a:rPr kumimoji="0" lang="ko-KR" altLang="en-US" sz="1400" u="none" strike="noStrike" cap="none" normalizeH="0" baseline="0" dirty="0" smtClean="0">
                          <a:ln>
                            <a:noFill/>
                          </a:ln>
                          <a:effectLst/>
                          <a:latin typeface="+mn-lt"/>
                        </a:rPr>
                        <a:t> </a:t>
                      </a:r>
                      <a:r>
                        <a:rPr kumimoji="0" lang="en-US" altLang="ko-KR" sz="1400" u="none" strike="noStrike" cap="none" normalizeH="0" baseline="0" dirty="0" smtClean="0">
                          <a:ln>
                            <a:noFill/>
                          </a:ln>
                          <a:effectLst/>
                          <a:latin typeface="+mn-lt"/>
                        </a:rPr>
                        <a:t>3</a:t>
                      </a:r>
                      <a:endParaRPr kumimoji="0" lang="ko-KR" altLang="en-US" sz="1400" b="0"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dirty="0" smtClean="0">
                          <a:ln>
                            <a:noFill/>
                          </a:ln>
                          <a:effectLst/>
                          <a:latin typeface="+mn-lt"/>
                        </a:rPr>
                        <a:t>Blackberry</a:t>
                      </a:r>
                      <a:r>
                        <a:rPr kumimoji="0" lang="ko-KR" altLang="en-US" sz="1400" u="none" strike="noStrike" cap="none" normalizeH="0" baseline="0" dirty="0" smtClean="0">
                          <a:ln>
                            <a:noFill/>
                          </a:ln>
                          <a:effectLst/>
                          <a:latin typeface="+mn-lt"/>
                        </a:rPr>
                        <a:t> </a:t>
                      </a:r>
                      <a:endParaRPr kumimoji="0" lang="en-US" altLang="ko-KR" sz="1400" u="none" strike="noStrike" cap="none" normalizeH="0" baseline="0" dirty="0" smtClean="0">
                        <a:ln>
                          <a:noFill/>
                        </a:ln>
                        <a:effectLst/>
                        <a:latin typeface="+mn-lt"/>
                      </a:endParaRPr>
                    </a:p>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dirty="0" smtClean="0">
                          <a:ln>
                            <a:noFill/>
                          </a:ln>
                          <a:effectLst/>
                          <a:latin typeface="+mn-lt"/>
                        </a:rPr>
                        <a:t>OS 6</a:t>
                      </a:r>
                      <a:endParaRPr kumimoji="0" lang="ko-KR" altLang="en-US" sz="1400" b="0"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dirty="0" smtClean="0">
                          <a:ln>
                            <a:noFill/>
                          </a:ln>
                          <a:effectLst/>
                          <a:latin typeface="+mn-lt"/>
                        </a:rPr>
                        <a:t>Window Mobile</a:t>
                      </a:r>
                      <a:r>
                        <a:rPr kumimoji="0" lang="ko-KR" altLang="en-US" sz="1400" u="none" strike="noStrike" cap="none" normalizeH="0" baseline="0" dirty="0" smtClean="0">
                          <a:ln>
                            <a:noFill/>
                          </a:ln>
                          <a:effectLst/>
                          <a:latin typeface="+mn-lt"/>
                        </a:rPr>
                        <a:t> </a:t>
                      </a:r>
                      <a:r>
                        <a:rPr kumimoji="0" lang="en-US" altLang="ko-KR" sz="1400" u="none" strike="noStrike" cap="none" normalizeH="0" baseline="0" dirty="0" smtClean="0">
                          <a:ln>
                            <a:noFill/>
                          </a:ln>
                          <a:effectLst/>
                          <a:latin typeface="+mn-lt"/>
                        </a:rPr>
                        <a:t>6.5</a:t>
                      </a:r>
                      <a:endParaRPr kumimoji="0" lang="ko-KR" altLang="en-US" sz="1400" b="0"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tc>
              </a:tr>
              <a:tr h="914400">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b="1" i="0" u="none" strike="noStrike" cap="none" normalizeH="0" baseline="0" dirty="0" smtClean="0">
                          <a:ln>
                            <a:noFill/>
                          </a:ln>
                          <a:solidFill>
                            <a:schemeClr val="tx1"/>
                          </a:solidFill>
                          <a:effectLst/>
                          <a:latin typeface="+mn-lt"/>
                          <a:ea typeface="+mn-ea"/>
                        </a:rPr>
                        <a:t>Key features</a:t>
                      </a:r>
                      <a:endParaRPr kumimoji="0" lang="ko-KR" altLang="en-US" sz="1400" b="0"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dirty="0" smtClean="0">
                          <a:ln>
                            <a:noFill/>
                          </a:ln>
                          <a:effectLst/>
                          <a:latin typeface="+mn-lt"/>
                        </a:rPr>
                        <a:t>Retina, Gyroscope, </a:t>
                      </a:r>
                      <a:r>
                        <a:rPr kumimoji="0" lang="en-US" altLang="ko-KR" sz="1400" u="none" strike="noStrike" cap="none" normalizeH="0" baseline="0" dirty="0" err="1" smtClean="0">
                          <a:ln>
                            <a:noFill/>
                          </a:ln>
                          <a:effectLst/>
                          <a:latin typeface="+mn-lt"/>
                        </a:rPr>
                        <a:t>iBooks</a:t>
                      </a:r>
                      <a:endParaRPr kumimoji="0" lang="ko-KR" altLang="en-US" sz="1400" b="0"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dirty="0" smtClean="0">
                          <a:ln>
                            <a:noFill/>
                          </a:ln>
                          <a:effectLst/>
                          <a:latin typeface="+mn-lt"/>
                        </a:rPr>
                        <a:t>Super </a:t>
                      </a:r>
                      <a:r>
                        <a:rPr kumimoji="0" lang="en-US" altLang="ko-KR" sz="1400" u="none" strike="noStrike" cap="none" normalizeH="0" baseline="0" dirty="0" err="1" smtClean="0">
                          <a:ln>
                            <a:noFill/>
                          </a:ln>
                          <a:effectLst/>
                          <a:latin typeface="+mn-lt"/>
                        </a:rPr>
                        <a:t>Amoled</a:t>
                      </a:r>
                      <a:endParaRPr kumimoji="0" lang="en-US" altLang="ko-KR" sz="1400" u="none" strike="noStrike" cap="none" normalizeH="0" baseline="0" dirty="0" smtClean="0">
                        <a:ln>
                          <a:noFill/>
                        </a:ln>
                        <a:effectLst/>
                        <a:latin typeface="+mn-lt"/>
                      </a:endParaRPr>
                    </a:p>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dirty="0" smtClean="0">
                          <a:ln>
                            <a:noFill/>
                          </a:ln>
                          <a:effectLst/>
                          <a:latin typeface="+mn-lt"/>
                        </a:rPr>
                        <a:t>4 inch</a:t>
                      </a:r>
                      <a:endParaRPr kumimoji="0" lang="ko-KR" altLang="en-US" sz="1400" b="0"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dirty="0" smtClean="0">
                          <a:ln>
                            <a:noFill/>
                          </a:ln>
                          <a:effectLst/>
                          <a:latin typeface="+mn-lt"/>
                        </a:rPr>
                        <a:t>High performance camera</a:t>
                      </a:r>
                    </a:p>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dirty="0" smtClean="0">
                          <a:ln>
                            <a:noFill/>
                          </a:ln>
                          <a:effectLst/>
                          <a:latin typeface="+mn-lt"/>
                        </a:rPr>
                        <a:t>HDMI</a:t>
                      </a:r>
                      <a:endParaRPr kumimoji="0" lang="ko-KR" altLang="en-US" sz="1400" b="0"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ko-KR" altLang="en-US" sz="1400" b="0"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tc>
                <a:tc>
                  <a:txBody>
                    <a:bodyPr/>
                    <a:lstStyle>
                      <a:lvl1pPr>
                        <a:spcBef>
                          <a:spcPct val="20000"/>
                        </a:spcBef>
                        <a:buSzPct val="100000"/>
                        <a:defRPr sz="2000" b="1">
                          <a:solidFill>
                            <a:schemeClr val="tx1"/>
                          </a:solidFill>
                          <a:latin typeface="Times New Roman" pitchFamily="18" charset="0"/>
                        </a:defRPr>
                      </a:lvl1pPr>
                      <a:lvl2pPr marL="742950" indent="-285750">
                        <a:spcBef>
                          <a:spcPct val="20000"/>
                        </a:spcBef>
                        <a:buSzPct val="100000"/>
                        <a:defRPr sz="2400">
                          <a:solidFill>
                            <a:schemeClr val="tx1"/>
                          </a:solidFill>
                          <a:latin typeface="Times New Roman" pitchFamily="18" charset="0"/>
                        </a:defRPr>
                      </a:lvl2pPr>
                      <a:lvl3pPr marL="1143000" indent="-228600">
                        <a:spcBef>
                          <a:spcPct val="20000"/>
                        </a:spcBef>
                        <a:buSzPct val="100000"/>
                        <a:defRPr b="1">
                          <a:solidFill>
                            <a:schemeClr val="tx1"/>
                          </a:solidFill>
                          <a:latin typeface="Times New Roman" pitchFamily="18" charset="0"/>
                        </a:defRPr>
                      </a:lvl3pPr>
                      <a:lvl4pPr marL="1600200" indent="-228600">
                        <a:spcBef>
                          <a:spcPct val="20000"/>
                        </a:spcBef>
                        <a:buSzPct val="100000"/>
                        <a:defRPr sz="1400" b="1">
                          <a:solidFill>
                            <a:schemeClr val="tx1"/>
                          </a:solidFill>
                          <a:latin typeface="Times New Roman" pitchFamily="18" charset="0"/>
                        </a:defRPr>
                      </a:lvl4pPr>
                      <a:lvl5pPr marL="2057400" indent="-228600">
                        <a:spcBef>
                          <a:spcPct val="20000"/>
                        </a:spcBef>
                        <a:buSzPct val="100000"/>
                        <a:defRPr>
                          <a:solidFill>
                            <a:schemeClr val="tx1"/>
                          </a:solidFill>
                          <a:latin typeface="Times New Roman" pitchFamily="18" charset="0"/>
                        </a:defRPr>
                      </a:lvl5pPr>
                      <a:lvl6pPr marL="2514600" indent="-228600" eaLnBrk="0" fontAlgn="base" hangingPunct="0">
                        <a:spcBef>
                          <a:spcPct val="20000"/>
                        </a:spcBef>
                        <a:spcAft>
                          <a:spcPct val="0"/>
                        </a:spcAft>
                        <a:buSzPct val="100000"/>
                        <a:defRPr>
                          <a:solidFill>
                            <a:schemeClr val="tx1"/>
                          </a:solidFill>
                          <a:latin typeface="Times New Roman" pitchFamily="18" charset="0"/>
                        </a:defRPr>
                      </a:lvl6pPr>
                      <a:lvl7pPr marL="2971800" indent="-228600" eaLnBrk="0" fontAlgn="base" hangingPunct="0">
                        <a:spcBef>
                          <a:spcPct val="20000"/>
                        </a:spcBef>
                        <a:spcAft>
                          <a:spcPct val="0"/>
                        </a:spcAft>
                        <a:buSzPct val="100000"/>
                        <a:defRPr>
                          <a:solidFill>
                            <a:schemeClr val="tx1"/>
                          </a:solidFill>
                          <a:latin typeface="Times New Roman" pitchFamily="18" charset="0"/>
                        </a:defRPr>
                      </a:lvl7pPr>
                      <a:lvl8pPr marL="3429000" indent="-228600" eaLnBrk="0" fontAlgn="base" hangingPunct="0">
                        <a:spcBef>
                          <a:spcPct val="20000"/>
                        </a:spcBef>
                        <a:spcAft>
                          <a:spcPct val="0"/>
                        </a:spcAft>
                        <a:buSzPct val="100000"/>
                        <a:defRPr>
                          <a:solidFill>
                            <a:schemeClr val="tx1"/>
                          </a:solidFill>
                          <a:latin typeface="Times New Roman" pitchFamily="18" charset="0"/>
                        </a:defRPr>
                      </a:lvl8pPr>
                      <a:lvl9pPr marL="3886200" indent="-228600" eaLnBrk="0" fontAlgn="base" hangingPunct="0">
                        <a:spcBef>
                          <a:spcPct val="20000"/>
                        </a:spcBef>
                        <a:spcAft>
                          <a:spcPct val="0"/>
                        </a:spcAft>
                        <a:buSzPct val="100000"/>
                        <a:defRPr>
                          <a:solidFill>
                            <a:schemeClr val="tx1"/>
                          </a:solidFill>
                          <a:latin typeface="Times New Roman"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400" u="none" strike="noStrike" cap="none" normalizeH="0" baseline="0" dirty="0" smtClean="0">
                          <a:ln>
                            <a:noFill/>
                          </a:ln>
                          <a:effectLst/>
                          <a:latin typeface="+mn-lt"/>
                        </a:rPr>
                        <a:t>4.3</a:t>
                      </a:r>
                      <a:r>
                        <a:rPr kumimoji="0" lang="ko-KR" altLang="en-US" sz="1400" u="none" strike="noStrike" cap="none" normalizeH="0" baseline="0" dirty="0" smtClean="0">
                          <a:ln>
                            <a:noFill/>
                          </a:ln>
                          <a:effectLst/>
                          <a:latin typeface="+mn-lt"/>
                        </a:rPr>
                        <a:t> </a:t>
                      </a:r>
                      <a:r>
                        <a:rPr kumimoji="0" lang="en-US" altLang="ko-KR" sz="1400" u="none" strike="noStrike" cap="none" normalizeH="0" baseline="0" dirty="0" smtClean="0">
                          <a:ln>
                            <a:noFill/>
                          </a:ln>
                          <a:effectLst/>
                          <a:latin typeface="+mn-lt"/>
                        </a:rPr>
                        <a:t>inch</a:t>
                      </a:r>
                      <a:endParaRPr kumimoji="0" lang="ko-KR" altLang="en-US" sz="1400" b="0" i="0" u="none" strike="noStrike" cap="none" normalizeH="0" baseline="0" dirty="0" smtClean="0">
                        <a:ln>
                          <a:noFill/>
                        </a:ln>
                        <a:solidFill>
                          <a:srgbClr val="000000"/>
                        </a:solidFill>
                        <a:effectLst/>
                        <a:latin typeface="+mn-lt"/>
                        <a:ea typeface="굴림" pitchFamily="50" charset="-127"/>
                      </a:endParaRPr>
                    </a:p>
                  </a:txBody>
                  <a:tcPr marT="45718" marB="45718" anchor="ctr" horzOverflow="overflow"/>
                </a:tc>
              </a:tr>
            </a:tbl>
          </a:graphicData>
        </a:graphic>
      </p:graphicFrame>
      <p:sp>
        <p:nvSpPr>
          <p:cNvPr id="5174" name="슬라이드 번호 개체 틀 3"/>
          <p:cNvSpPr>
            <a:spLocks noGrp="1"/>
          </p:cNvSpPr>
          <p:nvPr>
            <p:ph type="sldNum" sz="quarter" idx="4294967295"/>
          </p:nvPr>
        </p:nvSpPr>
        <p:spPr bwMode="auto">
          <a:xfrm>
            <a:off x="0" y="6486525"/>
            <a:ext cx="2133600" cy="327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itchFamily="18" charset="0"/>
              </a:defRPr>
            </a:lvl1pPr>
            <a:lvl2pPr marL="742950" indent="-285750">
              <a:defRPr sz="1200">
                <a:solidFill>
                  <a:schemeClr val="tx1"/>
                </a:solidFill>
                <a:latin typeface="Times New Roman" pitchFamily="18" charset="0"/>
              </a:defRPr>
            </a:lvl2pPr>
            <a:lvl3pPr marL="1143000" indent="-228600">
              <a:defRPr sz="1200">
                <a:solidFill>
                  <a:schemeClr val="tx1"/>
                </a:solidFill>
                <a:latin typeface="Times New Roman" pitchFamily="18" charset="0"/>
              </a:defRPr>
            </a:lvl3pPr>
            <a:lvl4pPr marL="1600200" indent="-228600">
              <a:defRPr sz="1200">
                <a:solidFill>
                  <a:schemeClr val="tx1"/>
                </a:solidFill>
                <a:latin typeface="Times New Roman" pitchFamily="18" charset="0"/>
              </a:defRPr>
            </a:lvl4pPr>
            <a:lvl5pPr marL="2057400" indent="-228600">
              <a:defRPr sz="1200">
                <a:solidFill>
                  <a:schemeClr val="tx1"/>
                </a:solidFill>
                <a:latin typeface="Times New Roman" pitchFamily="18" charset="0"/>
              </a:defRPr>
            </a:lvl5pPr>
            <a:lvl6pPr marL="2514600" indent="-228600" eaLnBrk="0" fontAlgn="base" hangingPunct="0">
              <a:spcBef>
                <a:spcPct val="0"/>
              </a:spcBef>
              <a:spcAft>
                <a:spcPct val="0"/>
              </a:spcAft>
              <a:defRPr sz="1200">
                <a:solidFill>
                  <a:schemeClr val="tx1"/>
                </a:solidFill>
                <a:latin typeface="Times New Roman" pitchFamily="18" charset="0"/>
              </a:defRPr>
            </a:lvl6pPr>
            <a:lvl7pPr marL="2971800" indent="-228600" eaLnBrk="0" fontAlgn="base" hangingPunct="0">
              <a:spcBef>
                <a:spcPct val="0"/>
              </a:spcBef>
              <a:spcAft>
                <a:spcPct val="0"/>
              </a:spcAft>
              <a:defRPr sz="1200">
                <a:solidFill>
                  <a:schemeClr val="tx1"/>
                </a:solidFill>
                <a:latin typeface="Times New Roman" pitchFamily="18" charset="0"/>
              </a:defRPr>
            </a:lvl7pPr>
            <a:lvl8pPr marL="3429000" indent="-228600" eaLnBrk="0" fontAlgn="base" hangingPunct="0">
              <a:spcBef>
                <a:spcPct val="0"/>
              </a:spcBef>
              <a:spcAft>
                <a:spcPct val="0"/>
              </a:spcAft>
              <a:defRPr sz="1200">
                <a:solidFill>
                  <a:schemeClr val="tx1"/>
                </a:solidFill>
                <a:latin typeface="Times New Roman" pitchFamily="18" charset="0"/>
              </a:defRPr>
            </a:lvl8pPr>
            <a:lvl9pPr marL="3886200" indent="-228600" eaLnBrk="0" fontAlgn="base" hangingPunct="0">
              <a:spcBef>
                <a:spcPct val="0"/>
              </a:spcBef>
              <a:spcAft>
                <a:spcPct val="0"/>
              </a:spcAft>
              <a:defRPr sz="1200">
                <a:solidFill>
                  <a:schemeClr val="tx1"/>
                </a:solidFill>
                <a:latin typeface="Times New Roman" pitchFamily="18" charset="0"/>
              </a:defRPr>
            </a:lvl9pPr>
          </a:lstStyle>
          <a:p>
            <a:fld id="{9BC28BDF-1334-4C73-BD9E-4AFCBDE36AE3}" type="slidenum">
              <a:rPr lang="en-US" altLang="ko-KR">
                <a:ea typeface="굴림" pitchFamily="50" charset="-127"/>
              </a:rPr>
              <a:pPr/>
              <a:t>8</a:t>
            </a:fld>
            <a:r>
              <a:rPr lang="en-US" altLang="ko-KR">
                <a:ea typeface="굴림" pitchFamily="50" charset="-127"/>
              </a:rPr>
              <a:t> / 50</a:t>
            </a:r>
          </a:p>
        </p:txBody>
      </p:sp>
      <p:pic>
        <p:nvPicPr>
          <p:cNvPr id="5175" name="Picture 4" descr="http://imgshopping.naver.com/product/main/160/557/87/14/55787149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838" y="1989138"/>
            <a:ext cx="136842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76" name="Picture 6" descr="http://imgshopping.naver.com/product/main/160/563/52/36/563523697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350" y="1989138"/>
            <a:ext cx="1379538"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77" name="Picture 8" descr="http://imgshopping.naver.com/product/main/160/555/67/90/555679010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1989138"/>
            <a:ext cx="1379538"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78" name="Picture 10" descr="http://imgshopping.naver.com/product/main/160/560/27/43/5602743809.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375" y="1976438"/>
            <a:ext cx="1379538"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79" name="Picture 12" descr="http://imgshopping.naver.com/product/main/160/554/81/78/554817893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4275" y="1989138"/>
            <a:ext cx="1379538"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1807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ko-KR" smtClean="0"/>
              <a:t>3.</a:t>
            </a:r>
            <a:r>
              <a:rPr lang="en-US" altLang="ko-KR" smtClean="0">
                <a:solidFill>
                  <a:srgbClr val="0000FF"/>
                </a:solidFill>
              </a:rPr>
              <a:t> Mobile OS/Platform Competition </a:t>
            </a:r>
            <a:endParaRPr lang="en-US" altLang="ko-KR" smtClean="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True"/>
  <p:tag name="EMBEDFONTS" val="True"/>
  <p:tag name="USEBOLDAMS" val="True"/>
  <p:tag name="DEFAULTDISPLAYSOURCE" val="\documentclass{slides}\pagestyle{empty}&#10;%\usepackage{pxfonts}&#10;\usepackage{slashbox}&#10;\usepackage{color}&#10;\usepackage{amsmath,amsthm,amssymb}&#10;\begin{document}&#10;&#10;\end{document}&#10;&#10;"/>
  <p:tag name="TEX2PS" val="latex $(base).tex; dvips -D $(res) -E -o $(base).ps $(base).dvi"/>
  <p:tag name="EXTERNALEDITCOMMAND" val="notepad %"/>
  <p:tag name="GHOSTSCRIPTCOMMAND" val="gswin32c"/>
  <p:tag name="DEFAULTBITMAP" val="png16m"/>
  <p:tag name="DEFAULTBLEND" val="True"/>
  <p:tag name="DEFAULTTRANSPARENT" val="False"/>
  <p:tag name="DEFAULTWORKAROUNDTRANSPARENCYBUG" val="False"/>
  <p:tag name="DEFAULTRESOLUTION" val="1200"/>
  <p:tag name="DEFAULTMAGNIFICATION" val="2"/>
  <p:tag name="DEFAULTFONTSIZE" val="10"/>
  <p:tag name="DEFAULTWIDTH" val="444"/>
  <p:tag name="DEFAULTHEIGHT" val="376"/>
</p:tagLst>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Tahoma"/>
        <a:ea typeface="굴림"/>
        <a:cs typeface=""/>
      </a:majorFont>
      <a:minorFont>
        <a:latin typeface="Arial"/>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eaVert" wrap="none" lIns="91440" tIns="45720" rIns="91440" bIns="45720" numCol="1" anchor="ctr" anchorCtr="0" compatLnSpc="1">
        <a:prstTxWarp prst="textNoShape">
          <a:avLst/>
        </a:prstTxWarp>
        <a:spAutoFit/>
      </a:bodyPr>
      <a:lstStyle>
        <a:defPPr marL="0" marR="0" indent="0" algn="ctr" defTabSz="914400" rtl="0" eaLnBrk="1" fontAlgn="base" latinLnBrk="1" hangingPunct="1">
          <a:lnSpc>
            <a:spcPct val="100000"/>
          </a:lnSpc>
          <a:spcBef>
            <a:spcPct val="50000"/>
          </a:spcBef>
          <a:spcAft>
            <a:spcPct val="0"/>
          </a:spcAft>
          <a:buClrTx/>
          <a:buSzTx/>
          <a:buFontTx/>
          <a:buNone/>
          <a:tabLst/>
          <a:defRPr kumimoji="1" lang="ko-KR" altLang="en-US" sz="1000" b="0" i="1" u="none" strike="noStrike" cap="none" normalizeH="0" baseline="0" smtClean="0">
            <a:ln>
              <a:noFill/>
            </a:ln>
            <a:solidFill>
              <a:schemeClr val="tx1"/>
            </a:solidFill>
            <a:effectLst/>
            <a:latin typeface="Book Antiqua" pitchFamily="18" charset="0"/>
            <a:ea typeface="굴림" pitchFamily="50" charset="-127"/>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eaVert" wrap="none" lIns="91440" tIns="45720" rIns="91440" bIns="45720" numCol="1" anchor="ctr" anchorCtr="0" compatLnSpc="1">
        <a:prstTxWarp prst="textNoShape">
          <a:avLst/>
        </a:prstTxWarp>
        <a:spAutoFit/>
      </a:bodyPr>
      <a:lstStyle>
        <a:defPPr marL="0" marR="0" indent="0" algn="ctr" defTabSz="914400" rtl="0" eaLnBrk="1" fontAlgn="base" latinLnBrk="1" hangingPunct="1">
          <a:lnSpc>
            <a:spcPct val="100000"/>
          </a:lnSpc>
          <a:spcBef>
            <a:spcPct val="50000"/>
          </a:spcBef>
          <a:spcAft>
            <a:spcPct val="0"/>
          </a:spcAft>
          <a:buClrTx/>
          <a:buSzTx/>
          <a:buFontTx/>
          <a:buNone/>
          <a:tabLst/>
          <a:defRPr kumimoji="1" lang="ko-KR" altLang="en-US" sz="1000" b="0" i="1" u="none" strike="noStrike" cap="none" normalizeH="0" baseline="0" smtClean="0">
            <a:ln>
              <a:noFill/>
            </a:ln>
            <a:solidFill>
              <a:schemeClr val="tx1"/>
            </a:solidFill>
            <a:effectLst/>
            <a:latin typeface="Book Antiqua" pitchFamily="18" charset="0"/>
            <a:ea typeface="굴림" pitchFamily="50" charset="-127"/>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디자인 사용자 지정">
  <a:themeElements>
    <a:clrScheme name="디자인 사용자 지정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디자인 사용자 지정">
      <a:majorFont>
        <a:latin typeface="Tahoma"/>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eaVert" wrap="none" lIns="91440" tIns="45720" rIns="91440" bIns="45720" numCol="1" anchor="ctr" anchorCtr="0" compatLnSpc="1">
        <a:prstTxWarp prst="textNoShape">
          <a:avLst/>
        </a:prstTxWarp>
        <a:spAutoFit/>
      </a:bodyPr>
      <a:lstStyle>
        <a:defPPr marL="0" marR="0" indent="0" algn="ctr" defTabSz="914400" rtl="0" eaLnBrk="1" fontAlgn="base" latinLnBrk="1" hangingPunct="1">
          <a:lnSpc>
            <a:spcPct val="100000"/>
          </a:lnSpc>
          <a:spcBef>
            <a:spcPct val="50000"/>
          </a:spcBef>
          <a:spcAft>
            <a:spcPct val="0"/>
          </a:spcAft>
          <a:buClrTx/>
          <a:buSzTx/>
          <a:buFontTx/>
          <a:buNone/>
          <a:tabLst/>
          <a:defRPr kumimoji="1" lang="ko-KR" altLang="en-US" sz="1000" b="0" i="1" u="none" strike="noStrike" cap="none" normalizeH="0" baseline="0" smtClean="0">
            <a:ln>
              <a:noFill/>
            </a:ln>
            <a:solidFill>
              <a:schemeClr val="tx1"/>
            </a:solidFill>
            <a:effectLst/>
            <a:latin typeface="Book Antiqua" pitchFamily="18" charset="0"/>
            <a:ea typeface="굴림" pitchFamily="50" charset="-127"/>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eaVert" wrap="none" lIns="91440" tIns="45720" rIns="91440" bIns="45720" numCol="1" anchor="ctr" anchorCtr="0" compatLnSpc="1">
        <a:prstTxWarp prst="textNoShape">
          <a:avLst/>
        </a:prstTxWarp>
        <a:spAutoFit/>
      </a:bodyPr>
      <a:lstStyle>
        <a:defPPr marL="0" marR="0" indent="0" algn="ctr" defTabSz="914400" rtl="0" eaLnBrk="1" fontAlgn="base" latinLnBrk="1" hangingPunct="1">
          <a:lnSpc>
            <a:spcPct val="100000"/>
          </a:lnSpc>
          <a:spcBef>
            <a:spcPct val="50000"/>
          </a:spcBef>
          <a:spcAft>
            <a:spcPct val="0"/>
          </a:spcAft>
          <a:buClrTx/>
          <a:buSzTx/>
          <a:buFontTx/>
          <a:buNone/>
          <a:tabLst/>
          <a:defRPr kumimoji="1" lang="ko-KR" altLang="en-US" sz="1000" b="0" i="1" u="none" strike="noStrike" cap="none" normalizeH="0" baseline="0" smtClean="0">
            <a:ln>
              <a:noFill/>
            </a:ln>
            <a:solidFill>
              <a:schemeClr val="tx1"/>
            </a:solidFill>
            <a:effectLst/>
            <a:latin typeface="Book Antiqua" pitchFamily="18" charset="0"/>
            <a:ea typeface="굴림" pitchFamily="50" charset="-127"/>
          </a:defRPr>
        </a:defPPr>
      </a:lstStyle>
    </a:lnDef>
  </a:objectDefaults>
  <a:extraClrSchemeLst>
    <a:extraClrScheme>
      <a:clrScheme name="디자인 사용자 지정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디자인 사용자 지정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디자인 사용자 지정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디자인 사용자 지정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디자인 사용자 지정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디자인 사용자 지정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디자인 사용자 지정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디자인 사용자 지정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디자인 사용자 지정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디자인 사용자 지정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디자인 사용자 지정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디자인 사용자 지정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Tahoma"/>
        <a:ea typeface="굴림"/>
        <a:cs typeface=""/>
      </a:majorFont>
      <a:minorFont>
        <a:latin typeface="Arial"/>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eaVert" wrap="none" lIns="91440" tIns="45720" rIns="91440" bIns="45720" numCol="1" anchor="ctr" anchorCtr="0" compatLnSpc="1">
        <a:prstTxWarp prst="textNoShape">
          <a:avLst/>
        </a:prstTxWarp>
        <a:spAutoFit/>
      </a:bodyPr>
      <a:lstStyle>
        <a:defPPr marL="0" marR="0" indent="0" algn="ctr" defTabSz="914400" rtl="0" eaLnBrk="1" fontAlgn="base" latinLnBrk="1" hangingPunct="1">
          <a:lnSpc>
            <a:spcPct val="100000"/>
          </a:lnSpc>
          <a:spcBef>
            <a:spcPct val="50000"/>
          </a:spcBef>
          <a:spcAft>
            <a:spcPct val="0"/>
          </a:spcAft>
          <a:buClrTx/>
          <a:buSzTx/>
          <a:buFontTx/>
          <a:buNone/>
          <a:tabLst/>
          <a:defRPr kumimoji="1" lang="ko-KR" altLang="en-US" sz="1000" b="0" i="1" u="none" strike="noStrike" cap="none" normalizeH="0" baseline="0" smtClean="0">
            <a:ln>
              <a:noFill/>
            </a:ln>
            <a:solidFill>
              <a:schemeClr val="tx1"/>
            </a:solidFill>
            <a:effectLst/>
            <a:latin typeface="Book Antiqua" pitchFamily="18" charset="0"/>
            <a:ea typeface="굴림" pitchFamily="50" charset="-127"/>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eaVert" wrap="none" lIns="91440" tIns="45720" rIns="91440" bIns="45720" numCol="1" anchor="ctr" anchorCtr="0" compatLnSpc="1">
        <a:prstTxWarp prst="textNoShape">
          <a:avLst/>
        </a:prstTxWarp>
        <a:spAutoFit/>
      </a:bodyPr>
      <a:lstStyle>
        <a:defPPr marL="0" marR="0" indent="0" algn="ctr" defTabSz="914400" rtl="0" eaLnBrk="1" fontAlgn="base" latinLnBrk="1" hangingPunct="1">
          <a:lnSpc>
            <a:spcPct val="100000"/>
          </a:lnSpc>
          <a:spcBef>
            <a:spcPct val="50000"/>
          </a:spcBef>
          <a:spcAft>
            <a:spcPct val="0"/>
          </a:spcAft>
          <a:buClrTx/>
          <a:buSzTx/>
          <a:buFontTx/>
          <a:buNone/>
          <a:tabLst/>
          <a:defRPr kumimoji="1" lang="ko-KR" altLang="en-US" sz="1000" b="0" i="1" u="none" strike="noStrike" cap="none" normalizeH="0" baseline="0" smtClean="0">
            <a:ln>
              <a:noFill/>
            </a:ln>
            <a:solidFill>
              <a:schemeClr val="tx1"/>
            </a:solidFill>
            <a:effectLst/>
            <a:latin typeface="Book Antiqua" pitchFamily="18" charset="0"/>
            <a:ea typeface="굴림" pitchFamily="50" charset="-127"/>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24405</TotalTime>
  <Words>2120</Words>
  <Application>Microsoft Office PowerPoint</Application>
  <PresentationFormat>화면 슬라이드 쇼(4:3)</PresentationFormat>
  <Paragraphs>514</Paragraphs>
  <Slides>33</Slides>
  <Notes>31</Notes>
  <HiddenSlides>0</HiddenSlides>
  <MMClips>0</MMClips>
  <ScaleCrop>false</ScaleCrop>
  <HeadingPairs>
    <vt:vector size="4" baseType="variant">
      <vt:variant>
        <vt:lpstr>테마</vt:lpstr>
      </vt:variant>
      <vt:variant>
        <vt:i4>3</vt:i4>
      </vt:variant>
      <vt:variant>
        <vt:lpstr>슬라이드 제목</vt:lpstr>
      </vt:variant>
      <vt:variant>
        <vt:i4>33</vt:i4>
      </vt:variant>
    </vt:vector>
  </HeadingPairs>
  <TitlesOfParts>
    <vt:vector size="36" baseType="lpstr">
      <vt:lpstr>1_Default Design</vt:lpstr>
      <vt:lpstr>디자인 사용자 지정</vt:lpstr>
      <vt:lpstr>2_Default Design</vt:lpstr>
      <vt:lpstr>Current Trend of Smartphones</vt:lpstr>
      <vt:lpstr>Contents</vt:lpstr>
      <vt:lpstr>1. IT Trend and Market</vt:lpstr>
      <vt:lpstr>IT Trend : Open &amp; Collaborate &amp; Platform</vt:lpstr>
      <vt:lpstr> Dramatic growth of mobile data traffic </vt:lpstr>
      <vt:lpstr>2. Smartphone Battle Ground </vt:lpstr>
      <vt:lpstr>World - Smart Phone Battle Ground</vt:lpstr>
      <vt:lpstr>World - Smart Phone Battle Ground</vt:lpstr>
      <vt:lpstr>3. Mobile OS/Platform Competition </vt:lpstr>
      <vt:lpstr>Mobile OS/Platforms</vt:lpstr>
      <vt:lpstr>PowerPoint 프레젠테이션</vt:lpstr>
      <vt:lpstr>Sw architecture for smartphones</vt:lpstr>
      <vt:lpstr>SW architecture for smartphones - Example</vt:lpstr>
      <vt:lpstr>4. Smartphone in-depth analysis </vt:lpstr>
      <vt:lpstr>What is a smartphone?</vt:lpstr>
      <vt:lpstr>Smartphone cost analysis</vt:lpstr>
      <vt:lpstr>A Profit model of iPhone</vt:lpstr>
      <vt:lpstr>Next Booms</vt:lpstr>
      <vt:lpstr>5. Mobile Ecosystem</vt:lpstr>
      <vt:lpstr>Previous Mobile Ecosystem</vt:lpstr>
      <vt:lpstr>App Store Influence (1/2)</vt:lpstr>
      <vt:lpstr>App Store Influence (2/2)</vt:lpstr>
      <vt:lpstr>6. Smartphone Service</vt:lpstr>
      <vt:lpstr>Next Booms</vt:lpstr>
      <vt:lpstr>Mobile Augmented Reality</vt:lpstr>
      <vt:lpstr>Mobile SNS</vt:lpstr>
      <vt:lpstr>Mobile Banking</vt:lpstr>
      <vt:lpstr>Mobile Ads</vt:lpstr>
      <vt:lpstr>Worldwide Mobile Internet Traffic</vt:lpstr>
      <vt:lpstr>Future of Wi-Fi</vt:lpstr>
      <vt:lpstr>Drone with Wi-Fi </vt:lpstr>
      <vt:lpstr>Project Loon</vt:lpstr>
      <vt:lpstr>PowerPoint 프레젠테이션</vt:lpstr>
    </vt:vector>
  </TitlesOfParts>
  <Company>WiTS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Lecture22</dc:title>
  <dc:creator>정은교</dc:creator>
  <cp:lastModifiedBy>김명철</cp:lastModifiedBy>
  <cp:revision>538</cp:revision>
  <dcterms:created xsi:type="dcterms:W3CDTF">2005-10-28T05:02:44Z</dcterms:created>
  <dcterms:modified xsi:type="dcterms:W3CDTF">2016-03-01T05:22:51Z</dcterms:modified>
</cp:coreProperties>
</file>